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539" r:id="rId1"/>
  </p:sldMasterIdLst>
  <p:sldIdLst>
    <p:sldId id="256" r:id="rId2"/>
    <p:sldId id="260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9776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6119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6858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1436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3728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753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3506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850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39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6923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2621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8019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06340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569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98518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819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8637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0" r:id="rId1"/>
    <p:sldLayoutId id="2147484541" r:id="rId2"/>
    <p:sldLayoutId id="2147484542" r:id="rId3"/>
    <p:sldLayoutId id="2147484543" r:id="rId4"/>
    <p:sldLayoutId id="2147484544" r:id="rId5"/>
    <p:sldLayoutId id="2147484545" r:id="rId6"/>
    <p:sldLayoutId id="2147484546" r:id="rId7"/>
    <p:sldLayoutId id="2147484547" r:id="rId8"/>
    <p:sldLayoutId id="2147484548" r:id="rId9"/>
    <p:sldLayoutId id="2147484549" r:id="rId10"/>
    <p:sldLayoutId id="2147484550" r:id="rId11"/>
    <p:sldLayoutId id="2147484551" r:id="rId12"/>
    <p:sldLayoutId id="2147484552" r:id="rId13"/>
    <p:sldLayoutId id="2147484553" r:id="rId14"/>
    <p:sldLayoutId id="2147484554" r:id="rId15"/>
    <p:sldLayoutId id="214748455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Kučera, Ph.D.</a:t>
            </a:r>
          </a:p>
          <a:p>
            <a:r>
              <a:rPr lang="cs-CZ" dirty="0"/>
              <a:t>Požadavky k zápočtu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BGWE1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Požadavky </a:t>
            </a:r>
            <a:r>
              <a:rPr lang="cs-CZ"/>
              <a:t>k zápočtu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1930400"/>
            <a:ext cx="8470898" cy="40908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500" dirty="0"/>
              <a:t>plnění průběžných úkolů</a:t>
            </a:r>
          </a:p>
          <a:p>
            <a:pPr>
              <a:lnSpc>
                <a:spcPct val="90000"/>
              </a:lnSpc>
            </a:pPr>
            <a:r>
              <a:rPr lang="cs-CZ" sz="1500" dirty="0"/>
              <a:t>semestrální práce 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nastylovat zadanou html stránku (bude k dispozici v polovině semestru – po probrání HTML)</a:t>
            </a:r>
          </a:p>
          <a:p>
            <a:pPr lvl="1">
              <a:lnSpc>
                <a:spcPct val="90000"/>
              </a:lnSpc>
            </a:pPr>
            <a:r>
              <a:rPr lang="cs-CZ" sz="1500" dirty="0"/>
              <a:t>stránka bude obsahovat vše, co bude z </a:t>
            </a:r>
            <a:r>
              <a:rPr lang="cs-CZ" sz="1500"/>
              <a:t>HTML probíráno: formátovaný </a:t>
            </a:r>
            <a:r>
              <a:rPr lang="cs-CZ" sz="1500" dirty="0"/>
              <a:t>text, odkazy na další stránky, tabulky, obrázky, seznamy</a:t>
            </a:r>
            <a:endParaRPr lang="cs-CZ" sz="1500" b="1" dirty="0"/>
          </a:p>
          <a:p>
            <a:pPr lvl="1">
              <a:lnSpc>
                <a:spcPct val="90000"/>
              </a:lnSpc>
            </a:pPr>
            <a:r>
              <a:rPr lang="cs-CZ" sz="1500" b="1" dirty="0"/>
              <a:t>!!! vypracovat samostatně !!!</a:t>
            </a:r>
          </a:p>
          <a:p>
            <a:pPr lvl="1">
              <a:lnSpc>
                <a:spcPct val="90000"/>
              </a:lnSpc>
            </a:pPr>
            <a:r>
              <a:rPr lang="cs-CZ" sz="1500" dirty="0"/>
              <a:t>veškeré formátování pomocí stylů (interních, externích)</a:t>
            </a:r>
          </a:p>
          <a:p>
            <a:pPr lvl="1">
              <a:lnSpc>
                <a:spcPct val="90000"/>
              </a:lnSpc>
            </a:pPr>
            <a:r>
              <a:rPr lang="cs-CZ" sz="1500" dirty="0"/>
              <a:t>odevzdat poslední vyučovací týden</a:t>
            </a:r>
          </a:p>
          <a:p>
            <a:pPr>
              <a:lnSpc>
                <a:spcPct val="90000"/>
              </a:lnSpc>
              <a:buNone/>
            </a:pPr>
            <a:endParaRPr lang="cs-CZ" sz="10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78</Words>
  <Application>Microsoft Office PowerPoint</Application>
  <PresentationFormat>Širokoúhlá obrazovka</PresentationFormat>
  <Paragraphs>11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Fazeta</vt:lpstr>
      <vt:lpstr>BGWE1</vt:lpstr>
      <vt:lpstr>Požadavky k zápočtu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2022-09-15T13:24:30Z</dcterms:created>
  <dcterms:modified xsi:type="dcterms:W3CDTF">2024-09-22T17:46:45Z</dcterms:modified>
</cp:coreProperties>
</file>