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6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5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0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83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9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28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739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59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69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030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26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776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57C2CE-8A43-4CEE-B600-BA3FEBC2A12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39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39598B-675F-55B3-4DAB-B675FE598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Cvičení -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BF52445-D6B1-BA03-C916-B5E03F633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BGWE2</a:t>
            </a:r>
          </a:p>
        </p:txBody>
      </p:sp>
    </p:spTree>
    <p:extLst>
      <p:ext uri="{BB962C8B-B14F-4D97-AF65-F5344CB8AC3E}">
        <p14:creationId xmlns:p14="http://schemas.microsoft.com/office/powerpoint/2010/main" val="275675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B04471-0601-0140-8DD7-EC1200D9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Vzhled prohlížeče Opera pomocí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FB572B-3517-952E-BABF-0B7F2B2D5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Pokusíme se převést layout Opery do html pomocí </a:t>
            </a:r>
            <a:r>
              <a:rPr lang="cs-CZ" dirty="0" err="1"/>
              <a:t>gridu</a:t>
            </a:r>
            <a:endParaRPr lang="cs-CZ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Základní parametry: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levé menu – šířka 49px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řádek s adresou – 1fr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oblast pro doplňky – šířka závisí na počtu zobrazených rozšíření – auto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výška lišty s názvy oken – 41px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výška adresního řádku – 39px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výška řádku s odkazy – 34px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zbytek pro zobrazení stránky – mělo by být auto, ale protože nemá žádný obsah nastavíme 900px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mezera mezi jednotlivými částmi – 5px</a:t>
            </a:r>
          </a:p>
        </p:txBody>
      </p:sp>
    </p:spTree>
    <p:extLst>
      <p:ext uri="{BB962C8B-B14F-4D97-AF65-F5344CB8AC3E}">
        <p14:creationId xmlns:p14="http://schemas.microsoft.com/office/powerpoint/2010/main" val="201679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E2C17C-414F-31C9-42EE-227A524D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Vzhled prohlížeče Opera pomocí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6980F2-2C49-3013-0EA6-D1EDDDC2C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cs-CZ" dirty="0"/>
              <a:t>barvy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barva pozadí celého prohlížeče - #d7eaea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levé menu, adresní řádek, rozšíření, odkazy, obsah - #fefefe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lišta s názvy oken – </a:t>
            </a:r>
            <a:r>
              <a:rPr lang="cs-CZ" dirty="0" err="1"/>
              <a:t>white</a:t>
            </a:r>
            <a:r>
              <a:rPr lang="cs-CZ" dirty="0"/>
              <a:t>, později odstraníme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obsah – bude mít na pozadí obrázek – opera.jpg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cs-CZ" dirty="0"/>
              <a:t>v levém menu nahoře – ikona prohlížeče – </a:t>
            </a:r>
            <a:r>
              <a:rPr lang="cs-CZ" dirty="0" err="1"/>
              <a:t>opera.svg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31206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142</Words>
  <Application>Microsoft Office PowerPoint</Application>
  <PresentationFormat>Širokoúhlá obrazovka</PresentationFormat>
  <Paragraphs>20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Wingdings</vt:lpstr>
      <vt:lpstr>Retrospektiva</vt:lpstr>
      <vt:lpstr>Cvičení - grid</vt:lpstr>
      <vt:lpstr>Vzhled prohlížeče Opera pomocí grid</vt:lpstr>
      <vt:lpstr>Vzhled prohlížeče Opera pomocí grid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2025-04-01T18:06:31Z</dcterms:created>
  <dcterms:modified xsi:type="dcterms:W3CDTF">2025-04-01T18:10:59Z</dcterms:modified>
</cp:coreProperties>
</file>