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92" r:id="rId1"/>
    <p:sldMasterId id="2147484064" r:id="rId2"/>
  </p:sldMasterIdLst>
  <p:sldIdLst>
    <p:sldId id="256" r:id="rId3"/>
    <p:sldId id="258" r:id="rId4"/>
    <p:sldId id="257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97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82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11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5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5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5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60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91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27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22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197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728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858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73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29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83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247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8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197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31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2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91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78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BGWE1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Seznamy, </a:t>
            </a:r>
            <a:r>
              <a:rPr lang="cs-CZ" dirty="0" err="1"/>
              <a:t>taBulky</a:t>
            </a:r>
            <a:endParaRPr lang="cs-CZ" dirty="0"/>
          </a:p>
          <a:p>
            <a:r>
              <a:rPr lang="cs-CZ" dirty="0"/>
              <a:t>Postup řešení</a:t>
            </a:r>
          </a:p>
        </p:txBody>
      </p:sp>
    </p:spTree>
    <p:extLst>
      <p:ext uri="{BB962C8B-B14F-4D97-AF65-F5344CB8AC3E}">
        <p14:creationId xmlns:p14="http://schemas.microsoft.com/office/powerpoint/2010/main" val="102926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r>
              <a:rPr lang="cs-CZ" dirty="0"/>
              <a:t>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82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4068" lvl="1" indent="-342900">
              <a:buFont typeface="+mj-lt"/>
              <a:buAutoNum type="arabicPeriod"/>
            </a:pPr>
            <a:r>
              <a:rPr lang="cs-CZ" dirty="0"/>
              <a:t>Seznamy</a:t>
            </a:r>
          </a:p>
          <a:p>
            <a:pPr lvl="2"/>
            <a:r>
              <a:rPr lang="cs-CZ" dirty="0"/>
              <a:t>z části označenou &lt;!--menu --&gt; (5 odkazů) vytvoříme neuspořádaný seznam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za &lt;!-- menu --&gt; vložíme </a:t>
            </a:r>
            <a:r>
              <a:rPr lang="cs-CZ" b="1" dirty="0"/>
              <a:t>&lt;ul&gt;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před každý řádek začínající &lt;!-- Odkaz na ... --&gt; vložíme </a:t>
            </a:r>
            <a:r>
              <a:rPr lang="cs-CZ" b="1" dirty="0"/>
              <a:t>&lt;</a:t>
            </a:r>
            <a:r>
              <a:rPr lang="cs-CZ" b="1" dirty="0" err="1"/>
              <a:t>li</a:t>
            </a:r>
            <a:r>
              <a:rPr lang="cs-CZ" b="1" dirty="0"/>
              <a:t>&gt;</a:t>
            </a:r>
            <a:r>
              <a:rPr lang="cs-CZ" dirty="0"/>
              <a:t>, na konec řádku </a:t>
            </a:r>
            <a:r>
              <a:rPr lang="cs-CZ" b="1" dirty="0"/>
              <a:t>&lt;/</a:t>
            </a:r>
            <a:r>
              <a:rPr lang="cs-CZ" b="1" dirty="0" err="1"/>
              <a:t>li</a:t>
            </a:r>
            <a:r>
              <a:rPr lang="cs-CZ" b="1" dirty="0"/>
              <a:t>&gt;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před řádek &lt;!-- odstavec --&gt;&amp;copy; .... vložíme </a:t>
            </a:r>
            <a:r>
              <a:rPr lang="cs-CZ" b="1" dirty="0"/>
              <a:t>&lt;/ul&gt;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celou tuto část (celý seznam) zkopírujeme do všech html souborů</a:t>
            </a:r>
          </a:p>
          <a:p>
            <a:pPr marL="544068" lvl="1" indent="-342900">
              <a:buFont typeface="+mj-lt"/>
              <a:buAutoNum type="arabicPeriod"/>
            </a:pPr>
            <a:r>
              <a:rPr lang="cs-CZ" dirty="0"/>
              <a:t>Tabulky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na stránku kontakt.html vložíme tabulku o třech řádcích a dvou sloupcích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</a:t>
            </a:r>
            <a:r>
              <a:rPr lang="cs-CZ" b="1" dirty="0"/>
              <a:t>&lt;table&gt;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dále vložíme </a:t>
            </a:r>
            <a:r>
              <a:rPr lang="cs-CZ" b="1" dirty="0"/>
              <a:t>&lt;</a:t>
            </a:r>
            <a:r>
              <a:rPr lang="cs-CZ" b="1" dirty="0" err="1"/>
              <a:t>tr</a:t>
            </a:r>
            <a:r>
              <a:rPr lang="cs-CZ" b="1" dirty="0"/>
              <a:t>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následují </a:t>
            </a:r>
            <a:r>
              <a:rPr lang="cs-CZ" b="1" dirty="0"/>
              <a:t>&lt;</a:t>
            </a:r>
            <a:r>
              <a:rPr lang="cs-CZ" b="1" dirty="0" err="1"/>
              <a:t>th</a:t>
            </a:r>
            <a:r>
              <a:rPr lang="cs-CZ" b="1" dirty="0"/>
              <a:t>&gt;&lt;/</a:t>
            </a:r>
            <a:r>
              <a:rPr lang="cs-CZ" b="1" dirty="0" err="1"/>
              <a:t>th</a:t>
            </a:r>
            <a:r>
              <a:rPr lang="cs-CZ" b="1" dirty="0"/>
              <a:t>&gt;&lt;</a:t>
            </a:r>
            <a:r>
              <a:rPr lang="cs-CZ" b="1" dirty="0" err="1"/>
              <a:t>td</a:t>
            </a:r>
            <a:r>
              <a:rPr lang="cs-CZ" b="1" dirty="0"/>
              <a:t>&gt;&lt;/</a:t>
            </a:r>
            <a:r>
              <a:rPr lang="cs-CZ" b="1" dirty="0" err="1"/>
              <a:t>td</a:t>
            </a:r>
            <a:r>
              <a:rPr lang="cs-CZ" b="1" dirty="0"/>
              <a:t>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</a:t>
            </a:r>
            <a:r>
              <a:rPr lang="cs-CZ" b="1" dirty="0"/>
              <a:t>&lt;/</a:t>
            </a:r>
            <a:r>
              <a:rPr lang="cs-CZ" b="1" dirty="0" err="1"/>
              <a:t>tr</a:t>
            </a:r>
            <a:r>
              <a:rPr lang="cs-CZ" b="1" dirty="0"/>
              <a:t>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další řádky – zopakujeme body 3 – 5 (nebo zápis v html souboru zkopírujeme 2x)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</a:t>
            </a:r>
            <a:r>
              <a:rPr lang="cs-CZ" b="1" dirty="0"/>
              <a:t>&lt;/table&gt;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vyplníme jednotlivé buňky tabulky</a:t>
            </a:r>
          </a:p>
        </p:txBody>
      </p:sp>
    </p:spTree>
    <p:extLst>
      <p:ext uri="{BB962C8B-B14F-4D97-AF65-F5344CB8AC3E}">
        <p14:creationId xmlns:p14="http://schemas.microsoft.com/office/powerpoint/2010/main" val="358302586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Fazeta</Template>
  <TotalTime>0</TotalTime>
  <Words>197</Words>
  <Application>Microsoft Office PowerPoint</Application>
  <PresentationFormat>Širokoúhlá obrazovka</PresentationFormat>
  <Paragraphs>25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</vt:i4>
      </vt:variant>
    </vt:vector>
  </HeadingPairs>
  <TitlesOfParts>
    <vt:vector size="8" baseType="lpstr">
      <vt:lpstr>Calibri</vt:lpstr>
      <vt:lpstr>Calibri Light</vt:lpstr>
      <vt:lpstr>Wingdings 2</vt:lpstr>
      <vt:lpstr>HDOfficeLightV0</vt:lpstr>
      <vt:lpstr>Retrospektiva</vt:lpstr>
      <vt:lpstr>BGWE1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2022-09-25T19:19:40Z</dcterms:created>
  <dcterms:modified xsi:type="dcterms:W3CDTF">2023-10-22T16:56:18Z</dcterms:modified>
</cp:coreProperties>
</file>