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92" r:id="rId1"/>
    <p:sldMasterId id="2147484064" r:id="rId2"/>
  </p:sldMasterIdLst>
  <p:sldIdLst>
    <p:sldId id="256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97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82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11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5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5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5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60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911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27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22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197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2728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858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738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299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83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247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8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197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314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2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91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22.11.2024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78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BGWE1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Nadpisy, odstavce, odkazy, …</a:t>
            </a:r>
          </a:p>
          <a:p>
            <a:r>
              <a:rPr lang="cs-CZ" dirty="0"/>
              <a:t>Postup řešení</a:t>
            </a:r>
          </a:p>
        </p:txBody>
      </p:sp>
    </p:spTree>
    <p:extLst>
      <p:ext uri="{BB962C8B-B14F-4D97-AF65-F5344CB8AC3E}">
        <p14:creationId xmlns:p14="http://schemas.microsoft.com/office/powerpoint/2010/main" val="102926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&lt; - pravý Alt (Alt </a:t>
            </a:r>
            <a:r>
              <a:rPr lang="cs-CZ" dirty="0" err="1"/>
              <a:t>Gr</a:t>
            </a:r>
            <a:r>
              <a:rPr lang="cs-CZ" dirty="0"/>
              <a:t>) + „ , “</a:t>
            </a:r>
          </a:p>
          <a:p>
            <a:r>
              <a:rPr lang="cs-CZ" dirty="0"/>
              <a:t>&gt; - pravý Alt (Alt </a:t>
            </a:r>
            <a:r>
              <a:rPr lang="cs-CZ" dirty="0" err="1"/>
              <a:t>Gr</a:t>
            </a:r>
            <a:r>
              <a:rPr lang="cs-CZ" dirty="0"/>
              <a:t>)  + „ . “</a:t>
            </a:r>
          </a:p>
          <a:p>
            <a:r>
              <a:rPr lang="cs-CZ" dirty="0"/>
              <a:t>{ - pravý Alt (Alt </a:t>
            </a:r>
            <a:r>
              <a:rPr lang="cs-CZ" dirty="0" err="1"/>
              <a:t>Gr</a:t>
            </a:r>
            <a:r>
              <a:rPr lang="cs-CZ" dirty="0"/>
              <a:t>) + „ B “ </a:t>
            </a:r>
          </a:p>
          <a:p>
            <a:r>
              <a:rPr lang="cs-CZ" dirty="0"/>
              <a:t>} – pravý Alt (Alt </a:t>
            </a:r>
            <a:r>
              <a:rPr lang="cs-CZ" dirty="0" err="1"/>
              <a:t>Gr</a:t>
            </a:r>
            <a:r>
              <a:rPr lang="cs-CZ" dirty="0"/>
              <a:t>) + „ N “</a:t>
            </a:r>
          </a:p>
          <a:p>
            <a:r>
              <a:rPr lang="cs-CZ" dirty="0"/>
              <a:t>@ - pravý Alt (Alt </a:t>
            </a:r>
            <a:r>
              <a:rPr lang="cs-CZ" dirty="0" err="1"/>
              <a:t>Gr</a:t>
            </a:r>
            <a:r>
              <a:rPr lang="cs-CZ" dirty="0"/>
              <a:t>) + „ V “</a:t>
            </a:r>
          </a:p>
          <a:p>
            <a:r>
              <a:rPr lang="cs-CZ" dirty="0"/>
              <a:t>Test písma</a:t>
            </a:r>
          </a:p>
          <a:p>
            <a:pPr lvl="1"/>
            <a:r>
              <a:rPr lang="cs-CZ" dirty="0" err="1"/>
              <a:t>aácčdďeéěiíoórřsštťuúůyýzžAÁCČDĎEÉĚIÍOÓRŘSŠTŤUÚŮYÝZŽ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582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Písmo v nadpise 1. úrovně</a:t>
            </a:r>
          </a:p>
          <a:p>
            <a:pPr lvl="1"/>
            <a:r>
              <a:rPr lang="cs-CZ" dirty="0"/>
              <a:t>mezi &lt;style&gt; &lt;!– a //--&gt;&lt;/style&gt; budeme definovat stylové předpisy</a:t>
            </a:r>
          </a:p>
          <a:p>
            <a:pPr lvl="1"/>
            <a:r>
              <a:rPr lang="cs-CZ" dirty="0"/>
              <a:t>text nadpisu 1. úrovně nastavte na červenou barvu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Font písma celé stránky nastavíme na </a:t>
            </a:r>
            <a:r>
              <a:rPr lang="cs-CZ" dirty="0" err="1"/>
              <a:t>Verdana</a:t>
            </a:r>
            <a:r>
              <a:rPr lang="cs-CZ" dirty="0"/>
              <a:t>, …, sans-serif, velikost písma na 12px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Datum zarovnáme doprava a nastavíme kurzívu</a:t>
            </a:r>
          </a:p>
          <a:p>
            <a:pPr lvl="1"/>
            <a:r>
              <a:rPr lang="cs-CZ" dirty="0"/>
              <a:t>jednotlivé odstavce s datem musíme odlišit, k &lt;p&gt; přidáme </a:t>
            </a:r>
            <a:r>
              <a:rPr lang="cs-CZ" dirty="0" err="1"/>
              <a:t>class</a:t>
            </a:r>
            <a:r>
              <a:rPr lang="cs-CZ" dirty="0"/>
              <a:t>=„datum“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Text v odstavcích zarovnáme do bloku a odsadíme 1. řádek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Písmo v h2 bude mít velikost jako text v odstavcích, nastavíme normální sílu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Jednotlivé barvy odkazů v &lt;h2&gt; nastavíme podle barev fakult.</a:t>
            </a:r>
          </a:p>
          <a:p>
            <a:pPr lvl="1"/>
            <a:r>
              <a:rPr lang="cs-CZ" dirty="0"/>
              <a:t>jednotlivé odkazy musíme odlišit, k &lt;a&gt; přidáme </a:t>
            </a:r>
            <a:r>
              <a:rPr lang="cs-CZ" dirty="0" err="1"/>
              <a:t>class</a:t>
            </a:r>
            <a:r>
              <a:rPr lang="cs-CZ" dirty="0"/>
              <a:t>=„</a:t>
            </a:r>
            <a:r>
              <a:rPr lang="cs-CZ" dirty="0" err="1"/>
              <a:t>pdf</a:t>
            </a:r>
            <a:r>
              <a:rPr lang="cs-CZ" dirty="0"/>
              <a:t> (</a:t>
            </a:r>
            <a:r>
              <a:rPr lang="cs-CZ" dirty="0" err="1"/>
              <a:t>fim</a:t>
            </a:r>
            <a:r>
              <a:rPr lang="cs-CZ" dirty="0"/>
              <a:t>)“</a:t>
            </a:r>
          </a:p>
          <a:p>
            <a:pPr marL="514350" indent="-514350">
              <a:buFont typeface="+mj-lt"/>
              <a:buAutoNum type="arabicPeriod" startAt="4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43278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cs-CZ" dirty="0"/>
              <a:t>U posledního odstavce (&amp;copy; …) nastavíme velikost písma o čtvrtinu menší (75%) než velikost písma v odstavcích (ve zbytku dokumentu)</a:t>
            </a:r>
          </a:p>
          <a:p>
            <a:pPr lvl="1">
              <a:lnSpc>
                <a:spcPct val="110000"/>
              </a:lnSpc>
            </a:pPr>
            <a:r>
              <a:rPr lang="cs-CZ" sz="1900" dirty="0"/>
              <a:t>odstavec musíme odlišit, k &lt;p&gt; přidáme </a:t>
            </a:r>
            <a:r>
              <a:rPr lang="cs-CZ" sz="1900" dirty="0" err="1"/>
              <a:t>class</a:t>
            </a:r>
            <a:r>
              <a:rPr lang="cs-CZ" sz="1900" dirty="0"/>
              <a:t>=„pata“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cs-CZ" dirty="0"/>
              <a:t>Nastavíme pozadí celého dokumentu</a:t>
            </a:r>
          </a:p>
          <a:p>
            <a:pPr lvl="1"/>
            <a:r>
              <a:rPr lang="cs-CZ" dirty="0"/>
              <a:t>nejprve nastavíme jenom jeden obrázek na pozadí, následně přidáme druhý</a:t>
            </a:r>
          </a:p>
        </p:txBody>
      </p:sp>
    </p:spTree>
    <p:extLst>
      <p:ext uri="{BB962C8B-B14F-4D97-AF65-F5344CB8AC3E}">
        <p14:creationId xmlns:p14="http://schemas.microsoft.com/office/powerpoint/2010/main" val="85541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E7CDD9-E2CF-167E-0909-40DFD3DB1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Písma z Google </a:t>
            </a:r>
            <a:r>
              <a:rPr lang="cs-CZ" dirty="0" err="1"/>
              <a:t>fonts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64A4F3-636D-B81A-CB3D-EA63AEE43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>
                <a:hlinkClick r:id="rId2"/>
              </a:rPr>
              <a:t>https://fonts.google.com</a:t>
            </a:r>
            <a:endParaRPr lang="cs-CZ" dirty="0"/>
          </a:p>
          <a:p>
            <a:pPr lvl="1"/>
            <a:r>
              <a:rPr lang="cs-CZ" dirty="0"/>
              <a:t>vyplníme filtry:</a:t>
            </a:r>
          </a:p>
          <a:p>
            <a:pPr lvl="2"/>
            <a:r>
              <a:rPr lang="cs-CZ" dirty="0" err="1"/>
              <a:t>Language</a:t>
            </a:r>
            <a:r>
              <a:rPr lang="cs-CZ" dirty="0"/>
              <a:t>:</a:t>
            </a:r>
          </a:p>
          <a:p>
            <a:pPr lvl="3"/>
            <a:r>
              <a:rPr lang="cs-CZ" dirty="0" err="1"/>
              <a:t>Writing</a:t>
            </a:r>
            <a:r>
              <a:rPr lang="cs-CZ" dirty="0"/>
              <a:t> </a:t>
            </a:r>
            <a:r>
              <a:rPr lang="cs-CZ" dirty="0" err="1"/>
              <a:t>system</a:t>
            </a:r>
            <a:r>
              <a:rPr lang="cs-CZ" dirty="0"/>
              <a:t>: latin, </a:t>
            </a:r>
            <a:r>
              <a:rPr lang="cs-CZ" dirty="0" err="1"/>
              <a:t>Language</a:t>
            </a:r>
            <a:r>
              <a:rPr lang="cs-CZ" dirty="0"/>
              <a:t>: Czech</a:t>
            </a:r>
          </a:p>
          <a:p>
            <a:pPr lvl="1"/>
            <a:r>
              <a:rPr lang="cs-CZ" dirty="0"/>
              <a:t>vybereme písmo</a:t>
            </a:r>
          </a:p>
          <a:p>
            <a:pPr lvl="1"/>
            <a:r>
              <a:rPr lang="cs-CZ" dirty="0"/>
              <a:t>klikneme na vybrané písmo</a:t>
            </a:r>
          </a:p>
          <a:p>
            <a:pPr lvl="1"/>
            <a:r>
              <a:rPr lang="cs-CZ" dirty="0"/>
              <a:t>klikneme na „</a:t>
            </a:r>
            <a:r>
              <a:rPr lang="cs-CZ" dirty="0" err="1"/>
              <a:t>Get</a:t>
            </a:r>
            <a:r>
              <a:rPr lang="cs-CZ" dirty="0"/>
              <a:t> font“</a:t>
            </a:r>
          </a:p>
          <a:p>
            <a:pPr lvl="1"/>
            <a:r>
              <a:rPr lang="cs-CZ" dirty="0"/>
              <a:t>klikneme na „</a:t>
            </a:r>
            <a:r>
              <a:rPr lang="cs-CZ" dirty="0" err="1"/>
              <a:t>Get</a:t>
            </a:r>
            <a:r>
              <a:rPr lang="cs-CZ" dirty="0"/>
              <a:t> </a:t>
            </a:r>
            <a:r>
              <a:rPr lang="cs-CZ" dirty="0" err="1"/>
              <a:t>emded</a:t>
            </a:r>
            <a:r>
              <a:rPr lang="cs-CZ" dirty="0"/>
              <a:t> </a:t>
            </a:r>
            <a:r>
              <a:rPr lang="cs-CZ" dirty="0" err="1"/>
              <a:t>code</a:t>
            </a:r>
            <a:r>
              <a:rPr lang="cs-CZ" dirty="0"/>
              <a:t>“</a:t>
            </a:r>
          </a:p>
          <a:p>
            <a:pPr lvl="1"/>
            <a:r>
              <a:rPr lang="cs-CZ" dirty="0"/>
              <a:t>můžeme si vybrat, zda zvolené písmo připojíme pomocí &lt;link&gt; </a:t>
            </a:r>
            <a:r>
              <a:rPr lang="cs-CZ" dirty="0" err="1"/>
              <a:t>nebo@import</a:t>
            </a:r>
            <a:r>
              <a:rPr lang="cs-CZ" dirty="0"/>
              <a:t> </a:t>
            </a:r>
          </a:p>
          <a:p>
            <a:pPr lvl="2"/>
            <a:r>
              <a:rPr lang="cs-CZ" dirty="0"/>
              <a:t>@import je možné použít i </a:t>
            </a:r>
            <a:r>
              <a:rPr lang="cs-CZ" dirty="0" err="1"/>
              <a:t>přímov</a:t>
            </a:r>
            <a:r>
              <a:rPr lang="cs-CZ" dirty="0"/>
              <a:t> </a:t>
            </a:r>
            <a:r>
              <a:rPr lang="cs-CZ" dirty="0" err="1"/>
              <a:t>css</a:t>
            </a:r>
            <a:r>
              <a:rPr lang="cs-CZ" dirty="0"/>
              <a:t> souboru </a:t>
            </a:r>
          </a:p>
          <a:p>
            <a:pPr lvl="1"/>
            <a:r>
              <a:rPr lang="cs-CZ" dirty="0"/>
              <a:t>při výběru dalšího písma zopakujeme předchozí postup</a:t>
            </a:r>
          </a:p>
          <a:p>
            <a:pPr lvl="1"/>
            <a:r>
              <a:rPr lang="cs-CZ" dirty="0"/>
              <a:t>zvolil jsem písma </a:t>
            </a:r>
            <a:r>
              <a:rPr lang="cs-CZ" dirty="0" err="1"/>
              <a:t>Playpen</a:t>
            </a:r>
            <a:r>
              <a:rPr lang="cs-CZ" dirty="0"/>
              <a:t> </a:t>
            </a:r>
            <a:r>
              <a:rPr lang="cs-CZ" dirty="0" err="1"/>
              <a:t>Sans</a:t>
            </a:r>
            <a:r>
              <a:rPr lang="cs-CZ" dirty="0"/>
              <a:t> a </a:t>
            </a:r>
            <a:r>
              <a:rPr lang="cs-CZ" dirty="0" err="1"/>
              <a:t>Poppins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2877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BAFBDC-21C8-A0FC-5642-B5CCD74B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Písma z Google </a:t>
            </a:r>
            <a:r>
              <a:rPr lang="cs-CZ" dirty="0" err="1"/>
              <a:t>fonts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1D7CC9-7A28-C0DA-3266-9107EDC68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cs-CZ" dirty="0"/>
              <a:t>možné je i zvolené písmo stáhnout – klikneme na „</a:t>
            </a:r>
            <a:r>
              <a:rPr lang="cs-CZ" dirty="0" err="1"/>
              <a:t>Download</a:t>
            </a:r>
            <a:r>
              <a:rPr lang="cs-CZ" dirty="0"/>
              <a:t> </a:t>
            </a:r>
            <a:r>
              <a:rPr lang="cs-CZ" dirty="0" err="1"/>
              <a:t>all</a:t>
            </a:r>
            <a:r>
              <a:rPr lang="cs-CZ" dirty="0"/>
              <a:t> (x)“, kde „x“ je počet vybraných písem</a:t>
            </a:r>
          </a:p>
          <a:p>
            <a:pPr lvl="1"/>
            <a:r>
              <a:rPr lang="cs-CZ" dirty="0"/>
              <a:t>stažený soubor rozbalíme do složky např. </a:t>
            </a:r>
            <a:r>
              <a:rPr lang="cs-CZ" dirty="0" err="1"/>
              <a:t>pismo</a:t>
            </a:r>
            <a:r>
              <a:rPr lang="cs-CZ" dirty="0"/>
              <a:t>, font a vložíme do složky s našimi webovými stránkami</a:t>
            </a:r>
          </a:p>
          <a:p>
            <a:pPr lvl="1"/>
            <a:r>
              <a:rPr lang="cs-CZ" dirty="0"/>
              <a:t>připojení staženého písma se provádí pomocí @font-face</a:t>
            </a:r>
          </a:p>
          <a:p>
            <a:pPr marL="201168" lvl="1" indent="0">
              <a:buNone/>
            </a:pPr>
            <a:r>
              <a:rPr lang="cs-CZ" dirty="0"/>
              <a:t>font-face {</a:t>
            </a:r>
          </a:p>
          <a:p>
            <a:pPr marL="201168" lvl="1" indent="0">
              <a:buNone/>
            </a:pPr>
            <a:r>
              <a:rPr lang="cs-CZ" dirty="0"/>
              <a:t> font-</a:t>
            </a:r>
            <a:r>
              <a:rPr lang="cs-CZ" dirty="0" err="1"/>
              <a:t>family</a:t>
            </a:r>
            <a:r>
              <a:rPr lang="cs-CZ" dirty="0"/>
              <a:t>: 'FAMILY_NAME';</a:t>
            </a:r>
          </a:p>
          <a:p>
            <a:pPr marL="201168" lvl="1" indent="0">
              <a:buNone/>
            </a:pPr>
            <a:r>
              <a:rPr lang="cs-CZ" dirty="0"/>
              <a:t> </a:t>
            </a:r>
            <a:r>
              <a:rPr lang="cs-CZ" dirty="0" err="1"/>
              <a:t>src</a:t>
            </a:r>
            <a:r>
              <a:rPr lang="cs-CZ" dirty="0"/>
              <a:t>: </a:t>
            </a:r>
            <a:r>
              <a:rPr lang="cs-CZ" dirty="0" err="1"/>
              <a:t>url</a:t>
            </a:r>
            <a:r>
              <a:rPr lang="cs-CZ" dirty="0"/>
              <a:t>(FONT_FILE_NAME.woff2) </a:t>
            </a:r>
            <a:r>
              <a:rPr lang="cs-CZ" dirty="0" err="1"/>
              <a:t>format</a:t>
            </a:r>
            <a:r>
              <a:rPr lang="cs-CZ" dirty="0"/>
              <a:t>('woff2'); (</a:t>
            </a:r>
            <a:r>
              <a:rPr lang="cs-CZ" dirty="0" err="1"/>
              <a:t>url</a:t>
            </a:r>
            <a:r>
              <a:rPr lang="cs-CZ" dirty="0"/>
              <a:t>('webfont.ttf')  </a:t>
            </a:r>
            <a:r>
              <a:rPr lang="cs-CZ" dirty="0" err="1"/>
              <a:t>format</a:t>
            </a:r>
            <a:r>
              <a:rPr lang="cs-CZ" dirty="0"/>
              <a:t>('</a:t>
            </a:r>
            <a:r>
              <a:rPr lang="cs-CZ" dirty="0" err="1"/>
              <a:t>truetype</a:t>
            </a:r>
            <a:r>
              <a:rPr lang="cs-CZ" dirty="0"/>
              <a:t>'))</a:t>
            </a:r>
          </a:p>
          <a:p>
            <a:pPr marL="201168" lvl="1" indent="0">
              <a:buNone/>
            </a:pPr>
            <a:r>
              <a:rPr lang="cs-CZ"/>
              <a:t>}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940133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tiv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Fazeta</Template>
  <TotalTime>0</TotalTime>
  <Words>417</Words>
  <Application>Microsoft Office PowerPoint</Application>
  <PresentationFormat>Širokoúhlá obrazovka</PresentationFormat>
  <Paragraphs>45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Calibri</vt:lpstr>
      <vt:lpstr>Calibri Light</vt:lpstr>
      <vt:lpstr>Wingdings 2</vt:lpstr>
      <vt:lpstr>HDOfficeLightV0</vt:lpstr>
      <vt:lpstr>Retrospektiva</vt:lpstr>
      <vt:lpstr>BGWE1</vt:lpstr>
      <vt:lpstr>Prezentace aplikace PowerPoint</vt:lpstr>
      <vt:lpstr>Prezentace aplikace PowerPoint</vt:lpstr>
      <vt:lpstr>Prezentace aplikace PowerPoint</vt:lpstr>
      <vt:lpstr>Písma z Google fonts</vt:lpstr>
      <vt:lpstr>Písma z Google fonts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2022-10-03T16:49:38Z</dcterms:created>
  <dcterms:modified xsi:type="dcterms:W3CDTF">2024-11-22T12:16:16Z</dcterms:modified>
</cp:coreProperties>
</file>