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6" r:id="rId1"/>
  </p:sldMasterIdLst>
  <p:sldIdLst>
    <p:sldId id="256" r:id="rId2"/>
    <p:sldId id="260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47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809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746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7448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861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6913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5622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4837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11.02.2025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0988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759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91552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6702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3895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9169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81933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1266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CEA0A-6C73-4655-8AB9-44897430126A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5137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 dirty="0"/>
              <a:t>Mgr. Vlastislav Kučera, </a:t>
            </a:r>
            <a:r>
              <a:rPr lang="cs-CZ" err="1"/>
              <a:t>Ph</a:t>
            </a:r>
            <a:r>
              <a:rPr lang="cs-CZ"/>
              <a:t>.D.</a:t>
            </a:r>
            <a:endParaRPr lang="cs-CZ" dirty="0"/>
          </a:p>
          <a:p>
            <a:r>
              <a:rPr lang="cs-CZ" dirty="0"/>
              <a:t>Požadavky k zápočtu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 dirty="0"/>
              <a:t>BGWE2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Požadavky k zápočtu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408781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200" dirty="0"/>
              <a:t>semestrální projekt</a:t>
            </a:r>
          </a:p>
          <a:p>
            <a:pPr lvl="1">
              <a:lnSpc>
                <a:spcPct val="90000"/>
              </a:lnSpc>
            </a:pPr>
            <a:r>
              <a:rPr lang="cs-CZ" sz="1200" dirty="0"/>
              <a:t>www stránky </a:t>
            </a:r>
          </a:p>
          <a:p>
            <a:pPr lvl="2">
              <a:lnSpc>
                <a:spcPct val="90000"/>
              </a:lnSpc>
            </a:pPr>
            <a:r>
              <a:rPr lang="cs-CZ" sz="1200" dirty="0"/>
              <a:t>musí splňovat normu HTML5</a:t>
            </a:r>
          </a:p>
          <a:p>
            <a:pPr lvl="2">
              <a:lnSpc>
                <a:spcPct val="90000"/>
              </a:lnSpc>
            </a:pPr>
            <a:r>
              <a:rPr lang="cs-CZ" sz="1200" dirty="0"/>
              <a:t>volné téma</a:t>
            </a:r>
          </a:p>
          <a:p>
            <a:pPr lvl="3">
              <a:lnSpc>
                <a:spcPct val="90000"/>
              </a:lnSpc>
            </a:pPr>
            <a:r>
              <a:rPr lang="cs-CZ" dirty="0"/>
              <a:t>zpracováno tak, aby web dával smysl</a:t>
            </a:r>
          </a:p>
          <a:p>
            <a:pPr lvl="2">
              <a:lnSpc>
                <a:spcPct val="90000"/>
              </a:lnSpc>
            </a:pPr>
            <a:r>
              <a:rPr lang="cs-CZ" sz="1200" dirty="0"/>
              <a:t>alespoň 5 html souborů (ne jednostránkový </a:t>
            </a:r>
            <a:r>
              <a:rPr lang="cs-CZ" sz="1200"/>
              <a:t>web)</a:t>
            </a:r>
            <a:endParaRPr lang="cs-CZ" sz="1200" dirty="0"/>
          </a:p>
          <a:p>
            <a:pPr lvl="2">
              <a:lnSpc>
                <a:spcPct val="90000"/>
              </a:lnSpc>
            </a:pPr>
            <a:r>
              <a:rPr lang="cs-CZ" sz="1200" dirty="0"/>
              <a:t>do konce března odevzdat grafický návrh webu – návrh pro 3 zařízení (PC, mobil, tablet, ...)</a:t>
            </a:r>
          </a:p>
          <a:p>
            <a:pPr lvl="2">
              <a:lnSpc>
                <a:spcPct val="90000"/>
              </a:lnSpc>
            </a:pPr>
            <a:r>
              <a:rPr lang="cs-CZ" sz="1200" b="1" dirty="0"/>
              <a:t>!!! vypracovat samostatně !!!</a:t>
            </a:r>
          </a:p>
          <a:p>
            <a:pPr lvl="2">
              <a:lnSpc>
                <a:spcPct val="90000"/>
              </a:lnSpc>
            </a:pPr>
            <a:r>
              <a:rPr lang="cs-CZ" sz="1200" dirty="0"/>
              <a:t>veškeré formátování pomocí externích stylů</a:t>
            </a:r>
          </a:p>
          <a:p>
            <a:pPr lvl="2">
              <a:lnSpc>
                <a:spcPct val="90000"/>
              </a:lnSpc>
            </a:pPr>
            <a:r>
              <a:rPr lang="cs-CZ" sz="1200" dirty="0"/>
              <a:t>pro rozvržení jednotlivých prvků nebudou použity tabulky</a:t>
            </a:r>
          </a:p>
          <a:p>
            <a:pPr lvl="2">
              <a:lnSpc>
                <a:spcPct val="90000"/>
              </a:lnSpc>
            </a:pPr>
            <a:r>
              <a:rPr lang="cs-CZ" sz="1200" dirty="0"/>
              <a:t>stránky budou správně strukturovány (správné pořadí nadpisů, …) </a:t>
            </a:r>
          </a:p>
          <a:p>
            <a:pPr lvl="2">
              <a:lnSpc>
                <a:spcPct val="90000"/>
              </a:lnSpc>
            </a:pPr>
            <a:r>
              <a:rPr lang="cs-CZ" sz="1200" dirty="0"/>
              <a:t>stránky budou responzivní – budou nadefinováno zobrazení pro min. 3 zařízení (PC, mobil, tablet, ...)</a:t>
            </a:r>
          </a:p>
          <a:p>
            <a:pPr lvl="2">
              <a:lnSpc>
                <a:spcPct val="90000"/>
              </a:lnSpc>
            </a:pPr>
            <a:r>
              <a:rPr lang="cs-CZ" sz="1200" dirty="0"/>
              <a:t>nebudou obsahovat prvky, o kterých nebude zmínka ve výuce, dále pak řešení třetích stran (různé skripty, </a:t>
            </a:r>
            <a:r>
              <a:rPr lang="cs-CZ" sz="1200" dirty="0" err="1"/>
              <a:t>css</a:t>
            </a:r>
            <a:r>
              <a:rPr lang="cs-CZ" sz="1200" dirty="0"/>
              <a:t> řešení apod.)</a:t>
            </a:r>
          </a:p>
          <a:p>
            <a:pPr lvl="2">
              <a:lnSpc>
                <a:spcPct val="90000"/>
              </a:lnSpc>
            </a:pPr>
            <a:r>
              <a:rPr lang="cs-CZ" sz="1200" dirty="0"/>
              <a:t>odevzdat poslední vyučovací týden</a:t>
            </a:r>
          </a:p>
          <a:p>
            <a:pPr>
              <a:lnSpc>
                <a:spcPct val="90000"/>
              </a:lnSpc>
              <a:buNone/>
            </a:pPr>
            <a:endParaRPr lang="cs-CZ" sz="10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Office PowerPoint</Application>
  <PresentationFormat>Širokoúhlá obrazovka</PresentationFormat>
  <Paragraphs>18</Paragraphs>
  <Slides>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Fazeta</vt:lpstr>
      <vt:lpstr>BGWE2</vt:lpstr>
      <vt:lpstr>Požadavky k zápočtu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2021-03-01T16:47:23Z</dcterms:created>
  <dcterms:modified xsi:type="dcterms:W3CDTF">2025-02-11T18:25:22Z</dcterms:modified>
</cp:coreProperties>
</file>