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60" r:id="rId1"/>
    <p:sldMasterId id="2147483972" r:id="rId2"/>
    <p:sldMasterId id="2147484068" r:id="rId3"/>
    <p:sldMasterId id="2147484245" r:id="rId4"/>
  </p:sldMasterIdLst>
  <p:sldIdLst>
    <p:sldId id="256" r:id="rId5"/>
    <p:sldId id="259" r:id="rId6"/>
    <p:sldId id="258" r:id="rId7"/>
    <p:sldId id="257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433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815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49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40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92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190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682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500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376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774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7338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1827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17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9600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608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85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153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49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287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597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1047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0742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278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96398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05642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36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858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5080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1297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3379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9033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8802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21444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42809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464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56514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5868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3951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33338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7621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7950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815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93971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9785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15163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97881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94138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676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61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69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697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375AF-1722-452B-80B6-EF42BFD8272D}" type="datetimeFigureOut">
              <a:rPr lang="cs-CZ" smtClean="0"/>
              <a:t>18.02.2024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01E2E7-FA0A-4390-845C-10C311EBDF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740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  <p:sldLayoutId id="2147484257" r:id="rId12"/>
    <p:sldLayoutId id="2147484258" r:id="rId13"/>
    <p:sldLayoutId id="2147484259" r:id="rId14"/>
    <p:sldLayoutId id="2147484260" r:id="rId15"/>
    <p:sldLayoutId id="21474842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okesh/lightbox2/archive/master.zip" TargetMode="External"/><Relationship Id="rId2" Type="http://schemas.openxmlformats.org/officeDocument/2006/relationships/hyperlink" Target="http://lokeshdhakar.com/projects/lightbox2/" TargetMode="Externa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/>
              <a:t>BGWE2 </a:t>
            </a:r>
            <a:r>
              <a:rPr lang="cs-CZ" dirty="0"/>
              <a:t>- fotogalerie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823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4DC50A6-70BD-5E7F-FF81-D8343BE2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Nastylování</a:t>
            </a:r>
            <a:r>
              <a:rPr lang="cs-CZ" dirty="0"/>
              <a:t> fotogalerie - </a:t>
            </a:r>
            <a:r>
              <a:rPr lang="cs-CZ" dirty="0" err="1"/>
              <a:t>flexbox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5AC38A-982F-E026-BC80-F1B610200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#obsah – nastavit na </a:t>
            </a:r>
            <a:r>
              <a:rPr lang="cs-CZ" dirty="0" err="1"/>
              <a:t>flex</a:t>
            </a:r>
            <a:r>
              <a:rPr lang="cs-CZ" dirty="0"/>
              <a:t> zobrazení</a:t>
            </a:r>
          </a:p>
          <a:p>
            <a:r>
              <a:rPr lang="cs-CZ" dirty="0"/>
              <a:t>.foto – nastavení výšky, okrajů, výplní, šířky (buď </a:t>
            </a:r>
            <a:r>
              <a:rPr lang="cs-CZ" dirty="0" err="1"/>
              <a:t>width</a:t>
            </a:r>
            <a:r>
              <a:rPr lang="cs-CZ" dirty="0"/>
              <a:t> nebo </a:t>
            </a:r>
            <a:r>
              <a:rPr lang="cs-CZ" dirty="0" err="1"/>
              <a:t>flex-basis</a:t>
            </a:r>
            <a:r>
              <a:rPr lang="cs-CZ" dirty="0"/>
              <a:t>)</a:t>
            </a:r>
          </a:p>
          <a:p>
            <a:r>
              <a:rPr lang="cs-CZ" dirty="0"/>
              <a:t>odkaz s  obrázkem – blokové zobrazení</a:t>
            </a:r>
          </a:p>
          <a:p>
            <a:r>
              <a:rPr lang="cs-CZ" dirty="0" err="1"/>
              <a:t>img</a:t>
            </a:r>
            <a:r>
              <a:rPr lang="cs-CZ" dirty="0"/>
              <a:t> – nastavit orámování, výšku, šířku, okraje</a:t>
            </a:r>
          </a:p>
          <a:p>
            <a:r>
              <a:rPr lang="cs-CZ" dirty="0"/>
              <a:t>ul ve .foto – okraje, výplně</a:t>
            </a:r>
          </a:p>
          <a:p>
            <a:r>
              <a:rPr lang="cs-CZ" dirty="0" err="1"/>
              <a:t>li</a:t>
            </a:r>
            <a:r>
              <a:rPr lang="cs-CZ" dirty="0"/>
              <a:t> ve .foto – vypnout odrážku, vycentrovat, tučné písmo, zmenšit písmo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721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Lightbox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hlinkClick r:id="rId2"/>
              </a:rPr>
              <a:t>http://lokeshdhakar.com/projects/lightbox2/</a:t>
            </a:r>
            <a:endParaRPr lang="cs-CZ" dirty="0"/>
          </a:p>
          <a:p>
            <a:r>
              <a:rPr lang="cs-CZ" dirty="0">
                <a:hlinkClick r:id="rId3"/>
              </a:rPr>
              <a:t>https://github.com/lokesh/lightbox2/archive/master.zip</a:t>
            </a:r>
            <a:endParaRPr lang="cs-CZ" dirty="0"/>
          </a:p>
          <a:p>
            <a:r>
              <a:rPr lang="en-US" dirty="0"/>
              <a:t>&lt;link </a:t>
            </a:r>
            <a:r>
              <a:rPr lang="en-US" dirty="0" err="1"/>
              <a:t>href</a:t>
            </a:r>
            <a:r>
              <a:rPr lang="en-US" dirty="0"/>
              <a:t>="path/to/lightbox.css" </a:t>
            </a:r>
            <a:r>
              <a:rPr lang="en-US" dirty="0" err="1"/>
              <a:t>rel</a:t>
            </a:r>
            <a:r>
              <a:rPr lang="en-US" dirty="0"/>
              <a:t>="stylesheet"&gt;</a:t>
            </a:r>
            <a:endParaRPr lang="cs-CZ" dirty="0"/>
          </a:p>
          <a:p>
            <a:r>
              <a:rPr lang="cs-CZ" dirty="0"/>
              <a:t>&lt;</a:t>
            </a:r>
            <a:r>
              <a:rPr lang="cs-CZ" dirty="0" err="1"/>
              <a:t>script</a:t>
            </a:r>
            <a:r>
              <a:rPr lang="cs-CZ" dirty="0"/>
              <a:t> </a:t>
            </a:r>
            <a:r>
              <a:rPr lang="cs-CZ" dirty="0" err="1"/>
              <a:t>src</a:t>
            </a:r>
            <a:r>
              <a:rPr lang="cs-CZ" dirty="0"/>
              <a:t>="</a:t>
            </a:r>
            <a:r>
              <a:rPr lang="cs-CZ" dirty="0" err="1"/>
              <a:t>path</a:t>
            </a:r>
            <a:r>
              <a:rPr lang="cs-CZ" dirty="0"/>
              <a:t>/to/lightbox.js"&gt;&lt;/</a:t>
            </a:r>
            <a:r>
              <a:rPr lang="cs-CZ" dirty="0" err="1"/>
              <a:t>script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Přidat na konec </a:t>
            </a:r>
            <a:r>
              <a:rPr lang="cs-CZ" dirty="0" err="1"/>
              <a:t>html</a:t>
            </a:r>
            <a:r>
              <a:rPr lang="cs-CZ" dirty="0"/>
              <a:t> dokumentu před &lt;/body&gt;</a:t>
            </a:r>
          </a:p>
          <a:p>
            <a:r>
              <a:rPr lang="cs-CZ" dirty="0"/>
              <a:t>U odkazu na fotografii přidat parametr data-</a:t>
            </a:r>
            <a:r>
              <a:rPr lang="cs-CZ" dirty="0" err="1"/>
              <a:t>lightbox</a:t>
            </a:r>
            <a:endParaRPr lang="cs-CZ" dirty="0"/>
          </a:p>
          <a:p>
            <a:pPr lvl="1"/>
            <a:r>
              <a:rPr lang="cs-CZ" dirty="0"/>
              <a:t>Hodnota parametru musí být pro každou fotografii jedinečný</a:t>
            </a:r>
          </a:p>
          <a:p>
            <a:pPr lvl="1"/>
            <a:r>
              <a:rPr lang="cs-CZ" dirty="0"/>
              <a:t>Při fotogalerii se použije pro každou fotografii stejný název</a:t>
            </a:r>
          </a:p>
          <a:p>
            <a:pPr lvl="1"/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674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Nastylování</a:t>
            </a:r>
            <a:r>
              <a:rPr lang="cs-CZ" dirty="0"/>
              <a:t> fotogalerie - </a:t>
            </a:r>
            <a:r>
              <a:rPr lang="cs-CZ" dirty="0" err="1"/>
              <a:t>float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nastavíme </a:t>
            </a:r>
            <a:r>
              <a:rPr lang="cs-CZ" dirty="0" err="1"/>
              <a:t>div.foto</a:t>
            </a:r>
            <a:r>
              <a:rPr lang="cs-CZ" dirty="0"/>
              <a:t> </a:t>
            </a:r>
            <a:r>
              <a:rPr lang="cs-CZ" dirty="0" err="1"/>
              <a:t>float</a:t>
            </a:r>
            <a:r>
              <a:rPr lang="cs-CZ" dirty="0"/>
              <a:t>: </a:t>
            </a:r>
            <a:r>
              <a:rPr lang="cs-CZ" dirty="0" err="1"/>
              <a:t>left</a:t>
            </a:r>
            <a:r>
              <a:rPr lang="cs-CZ" dirty="0"/>
              <a:t>, šířku a výšku, výplň a okraje</a:t>
            </a:r>
          </a:p>
          <a:p>
            <a:r>
              <a:rPr lang="cs-CZ" dirty="0" err="1"/>
              <a:t>div.vodorovne</a:t>
            </a:r>
            <a:r>
              <a:rPr lang="cs-CZ" dirty="0"/>
              <a:t>, </a:t>
            </a:r>
            <a:r>
              <a:rPr lang="cs-CZ" dirty="0" err="1"/>
              <a:t>div.svisle</a:t>
            </a:r>
            <a:r>
              <a:rPr lang="cs-CZ" dirty="0"/>
              <a:t>: výšku a šířku, okraje</a:t>
            </a:r>
          </a:p>
          <a:p>
            <a:r>
              <a:rPr lang="cs-CZ" dirty="0"/>
              <a:t>odkaz s  obrázkem – blokové zobrazení</a:t>
            </a:r>
          </a:p>
          <a:p>
            <a:r>
              <a:rPr lang="cs-CZ" dirty="0" err="1"/>
              <a:t>img</a:t>
            </a:r>
            <a:r>
              <a:rPr lang="cs-CZ" dirty="0"/>
              <a:t> – nastavit orámování, výšku, šířku, okraje</a:t>
            </a:r>
          </a:p>
          <a:p>
            <a:r>
              <a:rPr lang="cs-CZ" dirty="0"/>
              <a:t>ul ve .foto – okraje, výplně</a:t>
            </a:r>
          </a:p>
          <a:p>
            <a:r>
              <a:rPr lang="cs-CZ" dirty="0" err="1"/>
              <a:t>li</a:t>
            </a:r>
            <a:r>
              <a:rPr lang="cs-CZ"/>
              <a:t> ve .foto – vypnout odrážku, vycentrovat, tučné písmo, zmenšit písmo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91357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TM02900688[[fn=Fazeta]]</Template>
  <TotalTime>0</TotalTime>
  <Words>234</Words>
  <Application>Microsoft Office PowerPoint</Application>
  <PresentationFormat>Širokoúhlá obrazovka</PresentationFormat>
  <Paragraphs>25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4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Wingdings 2</vt:lpstr>
      <vt:lpstr>Wingdings 3</vt:lpstr>
      <vt:lpstr>HDOfficeLightV0</vt:lpstr>
      <vt:lpstr>1_HDOfficeLightV0</vt:lpstr>
      <vt:lpstr>2_HDOfficeLightV0</vt:lpstr>
      <vt:lpstr>Fazeta</vt:lpstr>
      <vt:lpstr>BGWE2 - fotogalerie</vt:lpstr>
      <vt:lpstr>Nastylování fotogalerie - flexbox</vt:lpstr>
      <vt:lpstr>Lightbox</vt:lpstr>
      <vt:lpstr>Nastylování fotogalerie - float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2023-02-27T19:56:18Z</dcterms:created>
  <dcterms:modified xsi:type="dcterms:W3CDTF">2024-02-18T18:01:02Z</dcterms:modified>
</cp:coreProperties>
</file>