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411" r:id="rId1"/>
  </p:sldMasterIdLst>
  <p:sldIdLst>
    <p:sldId id="256" r:id="rId2"/>
    <p:sldId id="259" r:id="rId3"/>
    <p:sldId id="262" r:id="rId4"/>
    <p:sldId id="263" r:id="rId5"/>
    <p:sldId id="260" r:id="rId6"/>
    <p:sldId id="264" r:id="rId7"/>
    <p:sldId id="26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Bez stylu, bez mří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Střední sty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Světlý styl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55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21C4FF4-7766-4A32-B4C5-4FCC3EBB68D8}" type="datetimeFigureOut">
              <a:rPr lang="cs-CZ" smtClean="0"/>
              <a:pPr>
                <a:defRPr/>
              </a:pPr>
              <a:t>29.04.2025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pPr>
              <a:defRPr/>
            </a:pPr>
            <a:fld id="{85EEE69C-6FF7-41D8-AAD5-60DBE0390003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859763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9C850F-0B09-40D1-8FC7-5F5D9690990C}" type="datetimeFigureOut">
              <a:rPr lang="cs-CZ" smtClean="0"/>
              <a:pPr>
                <a:defRPr/>
              </a:pPr>
              <a:t>29.04.2025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D8512B-2D00-4320-A0D4-538CBFF0AA68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58166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9C850F-0B09-40D1-8FC7-5F5D9690990C}" type="datetimeFigureOut">
              <a:rPr lang="cs-CZ" smtClean="0"/>
              <a:pPr>
                <a:defRPr/>
              </a:pPr>
              <a:t>29.04.2025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D8512B-2D00-4320-A0D4-538CBFF0AA68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8562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9C850F-0B09-40D1-8FC7-5F5D9690990C}" type="datetimeFigureOut">
              <a:rPr lang="cs-CZ" smtClean="0"/>
              <a:pPr>
                <a:defRPr/>
              </a:pPr>
              <a:t>29.04.2025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D8512B-2D00-4320-A0D4-538CBFF0AA68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97925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9C850F-0B09-40D1-8FC7-5F5D9690990C}" type="datetimeFigureOut">
              <a:rPr lang="cs-CZ" smtClean="0"/>
              <a:pPr>
                <a:defRPr/>
              </a:pPr>
              <a:t>29.04.2025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D8512B-2D00-4320-A0D4-538CBFF0AA68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539988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9C850F-0B09-40D1-8FC7-5F5D9690990C}" type="datetimeFigureOut">
              <a:rPr lang="cs-CZ" smtClean="0"/>
              <a:pPr>
                <a:defRPr/>
              </a:pPr>
              <a:t>29.04.2025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D8512B-2D00-4320-A0D4-538CBFF0AA68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93176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9C850F-0B09-40D1-8FC7-5F5D9690990C}" type="datetimeFigureOut">
              <a:rPr lang="cs-CZ" smtClean="0"/>
              <a:pPr>
                <a:defRPr/>
              </a:pPr>
              <a:t>29.04.2025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D8512B-2D00-4320-A0D4-538CBFF0AA68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82558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5CDA609-6697-427A-90D9-D40A08B2B161}" type="datetimeFigureOut">
              <a:rPr lang="cs-CZ" smtClean="0"/>
              <a:pPr>
                <a:defRPr/>
              </a:pPr>
              <a:t>29.04.2025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2D9C31-B434-4D22-A59B-5F81A996B627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512648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9B24F27-34E2-4067-9BDE-B564DE2FF324}" type="datetimeFigureOut">
              <a:rPr lang="cs-CZ" smtClean="0"/>
              <a:pPr>
                <a:defRPr/>
              </a:pPr>
              <a:t>29.04.2025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8C3D75-0306-4C23-8E0E-EB686D7C51E1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6064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9C850F-0B09-40D1-8FC7-5F5D9690990C}" type="datetimeFigureOut">
              <a:rPr lang="cs-CZ" smtClean="0"/>
              <a:pPr>
                <a:defRPr/>
              </a:pPr>
              <a:t>29.04.2025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D8512B-2D00-4320-A0D4-538CBFF0AA68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82604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9C850F-0B09-40D1-8FC7-5F5D9690990C}" type="datetimeFigureOut">
              <a:rPr lang="cs-CZ" smtClean="0"/>
              <a:pPr>
                <a:defRPr/>
              </a:pPr>
              <a:t>29.04.2025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D8512B-2D00-4320-A0D4-538CBFF0AA68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90247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E055743-79B0-4442-80A5-609273EB5A9C}" type="datetimeFigureOut">
              <a:rPr lang="cs-CZ" smtClean="0"/>
              <a:pPr>
                <a:defRPr/>
              </a:pPr>
              <a:t>29.04.2025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DECB7E-D8F1-466F-9859-DCC5C9817F7A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8540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47A376D-1878-448C-9179-D235329DBA89}" type="datetimeFigureOut">
              <a:rPr lang="cs-CZ" smtClean="0"/>
              <a:pPr>
                <a:defRPr/>
              </a:pPr>
              <a:t>29.04.2025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CA655D-E2E9-456E-A3FA-1D235B7DD2D7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26959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9C850F-0B09-40D1-8FC7-5F5D9690990C}" type="datetimeFigureOut">
              <a:rPr lang="cs-CZ" smtClean="0"/>
              <a:pPr>
                <a:defRPr/>
              </a:pPr>
              <a:t>29.04.2025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D8512B-2D00-4320-A0D4-538CBFF0AA68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93163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844A3A1-EAC3-482F-BFD2-A63C4B874B4A}" type="datetimeFigureOut">
              <a:rPr lang="cs-CZ" smtClean="0"/>
              <a:pPr>
                <a:defRPr/>
              </a:pPr>
              <a:t>29.04.2025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AABB3E-FC70-46DB-92C0-72CBC526C1F3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309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FB2A896-6F2A-47DC-B688-F41D86C6BC47}" type="datetimeFigureOut">
              <a:rPr lang="cs-CZ" smtClean="0"/>
              <a:pPr>
                <a:defRPr/>
              </a:pPr>
              <a:t>29.04.2025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33C5FF-6822-4CDB-A5B4-5629B63E75E4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5382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45018FC-0B5C-4E5D-8047-F247E294FB49}" type="datetimeFigureOut">
              <a:rPr lang="cs-CZ" smtClean="0"/>
              <a:pPr>
                <a:defRPr/>
              </a:pPr>
              <a:t>29.04.2025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CE4D97-2A51-45BB-8E3A-FE446D582D3F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6494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359C850F-0B09-40D1-8FC7-5F5D9690990C}" type="datetimeFigureOut">
              <a:rPr lang="cs-CZ" smtClean="0"/>
              <a:pPr>
                <a:defRPr/>
              </a:pPr>
              <a:t>29.04.2025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7ED8512B-2D00-4320-A0D4-538CBFF0AA68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321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12" r:id="rId1"/>
    <p:sldLayoutId id="2147484413" r:id="rId2"/>
    <p:sldLayoutId id="2147484414" r:id="rId3"/>
    <p:sldLayoutId id="2147484415" r:id="rId4"/>
    <p:sldLayoutId id="2147484416" r:id="rId5"/>
    <p:sldLayoutId id="2147484417" r:id="rId6"/>
    <p:sldLayoutId id="2147484418" r:id="rId7"/>
    <p:sldLayoutId id="2147484419" r:id="rId8"/>
    <p:sldLayoutId id="2147484420" r:id="rId9"/>
    <p:sldLayoutId id="2147484421" r:id="rId10"/>
    <p:sldLayoutId id="2147484422" r:id="rId11"/>
    <p:sldLayoutId id="2147484423" r:id="rId12"/>
    <p:sldLayoutId id="2147484424" r:id="rId13"/>
    <p:sldLayoutId id="2147484425" r:id="rId14"/>
    <p:sldLayoutId id="2147484426" r:id="rId15"/>
    <p:sldLayoutId id="2147484427" r:id="rId16"/>
    <p:sldLayoutId id="2147484428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cs-CZ" dirty="0"/>
              <a:t>Tvorba a stylování jednoduché stránky</a:t>
            </a:r>
          </a:p>
        </p:txBody>
      </p:sp>
      <p:sp>
        <p:nvSpPr>
          <p:cNvPr id="512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/>
              <a:t>BGWE2 – Mgr. Vlastislav Kučera, Ph.D.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159633E-94BE-47B5-8B70-181D68BFDF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534DEF6-389B-4E29-8063-7F3C4FD354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&lt; - pravý Alt (Alt </a:t>
            </a:r>
            <a:r>
              <a:rPr lang="cs-CZ" dirty="0" err="1"/>
              <a:t>Gr</a:t>
            </a:r>
            <a:r>
              <a:rPr lang="cs-CZ" dirty="0"/>
              <a:t>) + „ , “</a:t>
            </a:r>
          </a:p>
          <a:p>
            <a:r>
              <a:rPr lang="cs-CZ" dirty="0"/>
              <a:t>&gt; - pravý Alt (Alt </a:t>
            </a:r>
            <a:r>
              <a:rPr lang="cs-CZ" dirty="0" err="1"/>
              <a:t>Gr</a:t>
            </a:r>
            <a:r>
              <a:rPr lang="cs-CZ" dirty="0"/>
              <a:t>)  + „ . “</a:t>
            </a:r>
          </a:p>
          <a:p>
            <a:r>
              <a:rPr lang="cs-CZ" dirty="0"/>
              <a:t>{ - pravý Alt (Alt </a:t>
            </a:r>
            <a:r>
              <a:rPr lang="cs-CZ" dirty="0" err="1"/>
              <a:t>Gr</a:t>
            </a:r>
            <a:r>
              <a:rPr lang="cs-CZ" dirty="0"/>
              <a:t>) + „ B “ </a:t>
            </a:r>
          </a:p>
          <a:p>
            <a:r>
              <a:rPr lang="cs-CZ" dirty="0"/>
              <a:t>} – pravý Alt (Alt </a:t>
            </a:r>
            <a:r>
              <a:rPr lang="cs-CZ" dirty="0" err="1"/>
              <a:t>Gr</a:t>
            </a:r>
            <a:r>
              <a:rPr lang="cs-CZ" dirty="0"/>
              <a:t>) + „ N “</a:t>
            </a:r>
          </a:p>
          <a:p>
            <a:r>
              <a:rPr lang="cs-CZ" dirty="0"/>
              <a:t>@ - pravý Alt (Alt </a:t>
            </a:r>
            <a:r>
              <a:rPr lang="cs-CZ" dirty="0" err="1"/>
              <a:t>Gr</a:t>
            </a:r>
            <a:r>
              <a:rPr lang="cs-CZ" dirty="0"/>
              <a:t>) + „ V “</a:t>
            </a:r>
          </a:p>
          <a:p>
            <a:r>
              <a:rPr lang="cs-CZ" dirty="0"/>
              <a:t>Test písma</a:t>
            </a:r>
          </a:p>
          <a:p>
            <a:pPr lvl="1"/>
            <a:r>
              <a:rPr lang="cs-CZ" dirty="0" err="1"/>
              <a:t>aácčdďeéěiíoórřsštťuúůyýzžAÁCČDĎEÉĚIÍOÓRŘSŠTŤUÚŮYÝZŽ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14413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B62D984-3B22-2422-22FB-180BA812A9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Body zlomu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7CB4EA1-B727-430E-D781-CD3AC0708E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různé definice</a:t>
            </a:r>
          </a:p>
          <a:p>
            <a:r>
              <a:rPr lang="cs-CZ" dirty="0"/>
              <a:t>W3Scholl</a:t>
            </a:r>
          </a:p>
          <a:p>
            <a:pPr lvl="1"/>
            <a:r>
              <a:rPr lang="cs-CZ" dirty="0"/>
              <a:t>extra malé zařízení (mobily na výšku) – max-</a:t>
            </a:r>
            <a:r>
              <a:rPr lang="cs-CZ" dirty="0" err="1"/>
              <a:t>width</a:t>
            </a:r>
            <a:r>
              <a:rPr lang="cs-CZ" dirty="0"/>
              <a:t>: 600px</a:t>
            </a:r>
          </a:p>
          <a:p>
            <a:pPr lvl="1"/>
            <a:r>
              <a:rPr lang="cs-CZ" dirty="0"/>
              <a:t>malá zařízení (tablety na výšku, velké mobily) – min-</a:t>
            </a:r>
            <a:r>
              <a:rPr lang="cs-CZ" dirty="0" err="1"/>
              <a:t>width</a:t>
            </a:r>
            <a:r>
              <a:rPr lang="cs-CZ" dirty="0"/>
              <a:t>: 600px</a:t>
            </a:r>
          </a:p>
          <a:p>
            <a:pPr lvl="1"/>
            <a:r>
              <a:rPr lang="cs-CZ" dirty="0"/>
              <a:t>středně velká zařízení (tablety na šířku) – min-</a:t>
            </a:r>
            <a:r>
              <a:rPr lang="cs-CZ" dirty="0" err="1"/>
              <a:t>width</a:t>
            </a:r>
            <a:r>
              <a:rPr lang="cs-CZ" dirty="0"/>
              <a:t>: 768px</a:t>
            </a:r>
          </a:p>
          <a:p>
            <a:pPr lvl="1"/>
            <a:r>
              <a:rPr lang="cs-CZ" dirty="0"/>
              <a:t>velká zařízení (notebooky, monitory) – min-</a:t>
            </a:r>
            <a:r>
              <a:rPr lang="cs-CZ" dirty="0" err="1"/>
              <a:t>width</a:t>
            </a:r>
            <a:r>
              <a:rPr lang="cs-CZ" dirty="0"/>
              <a:t>: 992px</a:t>
            </a:r>
          </a:p>
          <a:p>
            <a:pPr lvl="1"/>
            <a:r>
              <a:rPr lang="cs-CZ" dirty="0"/>
              <a:t>extra velká zařízení (velké monitory) – min-</a:t>
            </a:r>
            <a:r>
              <a:rPr lang="cs-CZ" dirty="0" err="1"/>
              <a:t>widt</a:t>
            </a:r>
            <a:r>
              <a:rPr lang="cs-CZ" dirty="0"/>
              <a:t>: 1200px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771592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5676DF8-D58C-D52B-EA45-793BF94D3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CD71C3A-C4F1-DE28-E71A-A95DE69F3F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další možnosti: max-</a:t>
            </a:r>
            <a:r>
              <a:rPr lang="cs-CZ" dirty="0" err="1"/>
              <a:t>width</a:t>
            </a:r>
            <a:r>
              <a:rPr lang="cs-CZ" dirty="0"/>
              <a:t>:</a:t>
            </a:r>
          </a:p>
          <a:p>
            <a:pPr lvl="1"/>
            <a:r>
              <a:rPr lang="cs-CZ" dirty="0"/>
              <a:t>320px – mobil na výšku</a:t>
            </a:r>
          </a:p>
          <a:p>
            <a:pPr lvl="1"/>
            <a:r>
              <a:rPr lang="cs-CZ" dirty="0"/>
              <a:t>480px – mobil na šířku</a:t>
            </a:r>
          </a:p>
          <a:p>
            <a:pPr lvl="1"/>
            <a:r>
              <a:rPr lang="cs-CZ" dirty="0"/>
              <a:t>600px – malý tablet</a:t>
            </a:r>
          </a:p>
          <a:p>
            <a:pPr lvl="1"/>
            <a:r>
              <a:rPr lang="cs-CZ" dirty="0"/>
              <a:t>768px – tablet na výšku</a:t>
            </a:r>
          </a:p>
          <a:p>
            <a:pPr lvl="1"/>
            <a:r>
              <a:rPr lang="cs-CZ" dirty="0"/>
              <a:t>1024px – tablet na šířku, notebook, počítač</a:t>
            </a:r>
          </a:p>
          <a:p>
            <a:pPr lvl="1"/>
            <a:r>
              <a:rPr lang="cs-CZ" dirty="0"/>
              <a:t>1200px - počítač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077778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9109117-36FF-6E3C-A6FE-A206178710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59A5985-C129-AFEF-80D8-AB9326B3E0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responzivní vzhled od 601px do 800px</a:t>
            </a:r>
          </a:p>
          <a:p>
            <a:pPr lvl="1"/>
            <a:r>
              <a:rPr lang="cs-CZ" dirty="0"/>
              <a:t>body – zmenšíme výšku řádků na 50px,auto, 30px</a:t>
            </a:r>
          </a:p>
          <a:p>
            <a:pPr lvl="1"/>
            <a:r>
              <a:rPr lang="cs-CZ" dirty="0" err="1"/>
              <a:t>header</a:t>
            </a:r>
            <a:r>
              <a:rPr lang="cs-CZ" dirty="0"/>
              <a:t> – změníme směr </a:t>
            </a:r>
            <a:r>
              <a:rPr lang="cs-CZ" dirty="0" err="1"/>
              <a:t>flexboxu</a:t>
            </a:r>
            <a:r>
              <a:rPr lang="cs-CZ" dirty="0"/>
              <a:t> na vodorovně, zarovnáme na okraje (</a:t>
            </a:r>
            <a:r>
              <a:rPr lang="cs-CZ" dirty="0" err="1"/>
              <a:t>space-between</a:t>
            </a:r>
            <a:r>
              <a:rPr lang="cs-CZ" dirty="0"/>
              <a:t>)</a:t>
            </a:r>
          </a:p>
          <a:p>
            <a:pPr lvl="1"/>
            <a:r>
              <a:rPr lang="cs-CZ" dirty="0" err="1"/>
              <a:t>header</a:t>
            </a:r>
            <a:r>
              <a:rPr lang="cs-CZ" dirty="0"/>
              <a:t> &gt; div – musíme použít „&gt;“ kvůli &lt;div&gt; v .hamburger</a:t>
            </a:r>
          </a:p>
          <a:p>
            <a:pPr lvl="2"/>
            <a:r>
              <a:rPr lang="cs-CZ" dirty="0"/>
              <a:t>text zarovnáme doleva, nastavíme šířku na 600px, nastavíme výplně: 0 vpravo, 5 vpravo a 30 vlevo</a:t>
            </a:r>
          </a:p>
          <a:p>
            <a:pPr lvl="1"/>
            <a:r>
              <a:rPr lang="cs-CZ" dirty="0" err="1"/>
              <a:t>header</a:t>
            </a:r>
            <a:r>
              <a:rPr lang="cs-CZ" dirty="0"/>
              <a:t> </a:t>
            </a:r>
            <a:r>
              <a:rPr lang="cs-CZ" dirty="0" err="1"/>
              <a:t>img</a:t>
            </a:r>
            <a:r>
              <a:rPr lang="cs-CZ" dirty="0"/>
              <a:t> – zmenšíme na 40px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298521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E27D71D-493D-7A0B-B21B-72448DE92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C7684C1-0D3F-F057-3AD0-CF9DC5135B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err="1"/>
              <a:t>header</a:t>
            </a:r>
            <a:r>
              <a:rPr lang="cs-CZ" dirty="0"/>
              <a:t> nav – barva pozadí bílé, zrušíme orámování (</a:t>
            </a:r>
            <a:r>
              <a:rPr lang="cs-CZ" dirty="0" err="1"/>
              <a:t>border-width</a:t>
            </a:r>
            <a:r>
              <a:rPr lang="cs-CZ" dirty="0"/>
              <a:t>), absolutní pozicování, šířka 93% (můžeme upravit), výška automaticky podle obsahu (hodnota auto), pozice 60px </a:t>
            </a:r>
            <a:r>
              <a:rPr lang="cs-CZ" dirty="0" err="1"/>
              <a:t>zhora</a:t>
            </a:r>
            <a:r>
              <a:rPr lang="cs-CZ" dirty="0"/>
              <a:t>, zleva -200px (menu „skryjeme“), přechod o trvání 0,5s</a:t>
            </a:r>
          </a:p>
          <a:p>
            <a:r>
              <a:rPr lang="cs-CZ" dirty="0"/>
              <a:t>nav ul – zobrazení v bloku</a:t>
            </a:r>
          </a:p>
          <a:p>
            <a:r>
              <a:rPr lang="cs-CZ" dirty="0"/>
              <a:t>nav ul </a:t>
            </a:r>
            <a:r>
              <a:rPr lang="cs-CZ" dirty="0" err="1"/>
              <a:t>li</a:t>
            </a:r>
            <a:r>
              <a:rPr lang="cs-CZ" dirty="0"/>
              <a:t> – šířka automaticky podle obsahu (hodnota auto)</a:t>
            </a:r>
          </a:p>
          <a:p>
            <a:r>
              <a:rPr lang="cs-CZ" dirty="0"/>
              <a:t>nav ul </a:t>
            </a:r>
            <a:r>
              <a:rPr lang="cs-CZ" dirty="0" err="1"/>
              <a:t>li</a:t>
            </a:r>
            <a:r>
              <a:rPr lang="cs-CZ" dirty="0"/>
              <a:t> a – zrušíme orámování</a:t>
            </a:r>
          </a:p>
          <a:p>
            <a:r>
              <a:rPr lang="cs-CZ" dirty="0"/>
              <a:t>.hamburger – zobrazení v bloku, nastavit výplně (vpravo 30px, 10px nahoře)</a:t>
            </a:r>
          </a:p>
          <a:p>
            <a:r>
              <a:rPr lang="cs-CZ" dirty="0"/>
              <a:t>#nav_check:checked - prvek, který má id="</a:t>
            </a:r>
            <a:r>
              <a:rPr lang="cs-CZ" dirty="0" err="1"/>
              <a:t>nav_check</a:t>
            </a:r>
            <a:r>
              <a:rPr lang="cs-CZ" dirty="0"/>
              <a:t>" je „zaškrtnutý“:</a:t>
            </a:r>
          </a:p>
          <a:p>
            <a:pPr lvl="1"/>
            <a:r>
              <a:rPr lang="cs-CZ" dirty="0"/>
              <a:t>#nav_check:checked ~ nav – pozice zleva (3,5%)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06002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BB9F2D9-C6BC-0316-D987-5527083202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C6BA1F9-A4E7-9DA3-282E-73D49BCD97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zobrazení do šířky 600px</a:t>
            </a:r>
          </a:p>
          <a:p>
            <a:pPr lvl="1"/>
            <a:r>
              <a:rPr lang="cs-CZ" dirty="0"/>
              <a:t>změníme způsob zobrazení </a:t>
            </a:r>
            <a:r>
              <a:rPr lang="cs-CZ" dirty="0" err="1"/>
              <a:t>gridu</a:t>
            </a:r>
            <a:r>
              <a:rPr lang="cs-CZ" dirty="0"/>
              <a:t> ze dvou sloupců do jednoho v tomto pořadí – logo, obsah, </a:t>
            </a:r>
            <a:r>
              <a:rPr lang="cs-CZ" dirty="0" err="1"/>
              <a:t>aside</a:t>
            </a:r>
            <a:r>
              <a:rPr lang="cs-CZ" dirty="0"/>
              <a:t>, pata</a:t>
            </a:r>
          </a:p>
          <a:p>
            <a:pPr lvl="1"/>
            <a:r>
              <a:rPr lang="cs-CZ" dirty="0"/>
              <a:t>šířka sloupce – 1fr, výška řádků: 50px, auto</a:t>
            </a:r>
            <a:r>
              <a:rPr lang="cs-CZ"/>
              <a:t>, 100px</a:t>
            </a:r>
            <a:r>
              <a:rPr lang="cs-CZ" dirty="0"/>
              <a:t>, 30px,</a:t>
            </a:r>
          </a:p>
          <a:p>
            <a:pPr lvl="1"/>
            <a:r>
              <a:rPr lang="cs-CZ" dirty="0" err="1"/>
              <a:t>header</a:t>
            </a:r>
            <a:r>
              <a:rPr lang="cs-CZ" dirty="0"/>
              <a:t> &gt; div – nastavíme šířku na 400px</a:t>
            </a:r>
          </a:p>
          <a:p>
            <a:pPr lvl="1"/>
            <a:r>
              <a:rPr lang="cs-CZ" dirty="0"/>
              <a:t>vše ostatní jako v předchozím bodě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9618940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Modrá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A3AB87EF-B655-4FFF-8D05-F333AD7F278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0</TotalTime>
  <Words>427</Words>
  <Application>Microsoft Office PowerPoint</Application>
  <PresentationFormat>Širokoúhlá obrazovka</PresentationFormat>
  <Paragraphs>42</Paragraphs>
  <Slides>7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11" baseType="lpstr">
      <vt:lpstr>Aptos</vt:lpstr>
      <vt:lpstr>Aptos Display</vt:lpstr>
      <vt:lpstr>Wingdings 3</vt:lpstr>
      <vt:lpstr>Ion Boardroom</vt:lpstr>
      <vt:lpstr>Tvorba a stylování jednoduché stránky</vt:lpstr>
      <vt:lpstr>Prezentace aplikace PowerPoint</vt:lpstr>
      <vt:lpstr>Body zlomu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2025-04-29T16:50:14Z</dcterms:created>
  <dcterms:modified xsi:type="dcterms:W3CDTF">2025-04-29T16:50:19Z</dcterms:modified>
</cp:coreProperties>
</file>