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92" r:id="rId1"/>
    <p:sldMasterId id="2147484064" r:id="rId2"/>
  </p:sldMasterIdLst>
  <p:sldIdLst>
    <p:sldId id="256" r:id="rId3"/>
    <p:sldId id="258" r:id="rId4"/>
    <p:sldId id="259" r:id="rId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14.12.2025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609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14.12.2025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3977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14.12.2025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23820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14.12.2025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5118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14.12.2025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053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14.12.2025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859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14.12.2025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32542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14.12.2025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4606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14.12.2025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3911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14.12.2025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5277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14.12.2025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9222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14.12.2025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81970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14.12.2025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327283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14.12.2025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48583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14.12.2025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7738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14.12.2025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52990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14.12.2025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18329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14.12.2025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22475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594F4F1-6A26-4D24-892A-297492BF98D7}" type="datetimeFigureOut">
              <a:rPr lang="cs-CZ" smtClean="0"/>
              <a:t>14.12.2025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98088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14.12.2025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11978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14.12.2025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363140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14.12.2025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728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594F4F1-6A26-4D24-892A-297492BF98D7}" type="datetimeFigureOut">
              <a:rPr lang="cs-CZ" smtClean="0"/>
              <a:t>14.12.2025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1919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1" r:id="rId9"/>
    <p:sldLayoutId id="2147484002" r:id="rId10"/>
    <p:sldLayoutId id="214748400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594F4F1-6A26-4D24-892A-297492BF98D7}" type="datetimeFigureOut">
              <a:rPr lang="cs-CZ" smtClean="0"/>
              <a:t>14.12.2025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9787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5" r:id="rId1"/>
    <p:sldLayoutId id="2147484066" r:id="rId2"/>
    <p:sldLayoutId id="2147484067" r:id="rId3"/>
    <p:sldLayoutId id="2147484068" r:id="rId4"/>
    <p:sldLayoutId id="2147484069" r:id="rId5"/>
    <p:sldLayoutId id="2147484070" r:id="rId6"/>
    <p:sldLayoutId id="2147484071" r:id="rId7"/>
    <p:sldLayoutId id="2147484072" r:id="rId8"/>
    <p:sldLayoutId id="2147484073" r:id="rId9"/>
    <p:sldLayoutId id="2147484074" r:id="rId10"/>
    <p:sldLayoutId id="214748407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BGWE1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Závěrečné úpravy, …</a:t>
            </a:r>
          </a:p>
          <a:p>
            <a:r>
              <a:rPr lang="cs-CZ" dirty="0"/>
              <a:t>Postup řešení</a:t>
            </a:r>
          </a:p>
        </p:txBody>
      </p:sp>
    </p:spTree>
    <p:extLst>
      <p:ext uri="{BB962C8B-B14F-4D97-AF65-F5344CB8AC3E}">
        <p14:creationId xmlns:p14="http://schemas.microsoft.com/office/powerpoint/2010/main" val="1029265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&lt; - pravý Alt (Alt </a:t>
            </a:r>
            <a:r>
              <a:rPr lang="cs-CZ" dirty="0" err="1"/>
              <a:t>Gr</a:t>
            </a:r>
            <a:r>
              <a:rPr lang="cs-CZ" dirty="0"/>
              <a:t>) + „ , “</a:t>
            </a:r>
          </a:p>
          <a:p>
            <a:r>
              <a:rPr lang="cs-CZ" dirty="0"/>
              <a:t>&gt; - pravý Alt (Alt </a:t>
            </a:r>
            <a:r>
              <a:rPr lang="cs-CZ" dirty="0" err="1"/>
              <a:t>Gr</a:t>
            </a:r>
            <a:r>
              <a:rPr lang="cs-CZ" dirty="0"/>
              <a:t>)  + „ . “</a:t>
            </a:r>
          </a:p>
          <a:p>
            <a:r>
              <a:rPr lang="cs-CZ" dirty="0"/>
              <a:t>{ - pravý Alt (Alt </a:t>
            </a:r>
            <a:r>
              <a:rPr lang="cs-CZ" dirty="0" err="1"/>
              <a:t>Gr</a:t>
            </a:r>
            <a:r>
              <a:rPr lang="cs-CZ" dirty="0"/>
              <a:t>) + „ B “ </a:t>
            </a:r>
          </a:p>
          <a:p>
            <a:r>
              <a:rPr lang="cs-CZ" dirty="0"/>
              <a:t>} – pravý Alt (Alt </a:t>
            </a:r>
            <a:r>
              <a:rPr lang="cs-CZ" dirty="0" err="1"/>
              <a:t>Gr</a:t>
            </a:r>
            <a:r>
              <a:rPr lang="cs-CZ" dirty="0"/>
              <a:t>) + „ N “</a:t>
            </a:r>
          </a:p>
          <a:p>
            <a:r>
              <a:rPr lang="cs-CZ" dirty="0"/>
              <a:t>@ - pravý Alt (Alt </a:t>
            </a:r>
            <a:r>
              <a:rPr lang="cs-CZ" dirty="0" err="1"/>
              <a:t>Gr</a:t>
            </a:r>
            <a:r>
              <a:rPr lang="cs-CZ" dirty="0"/>
              <a:t>) + „ V “</a:t>
            </a:r>
          </a:p>
          <a:p>
            <a:r>
              <a:rPr lang="cs-CZ" dirty="0"/>
              <a:t>Test písma</a:t>
            </a:r>
          </a:p>
          <a:p>
            <a:pPr lvl="1"/>
            <a:r>
              <a:rPr lang="cs-CZ" dirty="0" err="1"/>
              <a:t>aácčdďeéěiíoórřsštťuúůyýzžAÁCČDĎEÉĚIÍOÓRŘSŠTŤUÚŮYÝZŽ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75826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„Převod“ interního stylového předpisu na externí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cs-CZ" dirty="0"/>
              <a:t>Vytvoříme ve složce, kde máme html soubory, soubor styl.css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/>
              <a:t>Označíme vše, co máme mezi &lt;style&gt;&lt;/style&gt;, buď zkopírujeme (CTRL+C) nebo </a:t>
            </a:r>
            <a:r>
              <a:rPr lang="cs-CZ" dirty="0" err="1"/>
              <a:t>vyjmene</a:t>
            </a:r>
            <a:r>
              <a:rPr lang="cs-CZ" dirty="0"/>
              <a:t> (CTRL+X) a vložíme do souboru styl.css a uložíme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/>
              <a:t>V html souborech vložíme do hlavičky (mezi &lt;</a:t>
            </a:r>
            <a:r>
              <a:rPr lang="cs-CZ" dirty="0" err="1"/>
              <a:t>head</a:t>
            </a:r>
            <a:r>
              <a:rPr lang="cs-CZ" dirty="0"/>
              <a:t>&gt;&lt;/</a:t>
            </a:r>
            <a:r>
              <a:rPr lang="cs-CZ" dirty="0" err="1"/>
              <a:t>head</a:t>
            </a:r>
            <a:r>
              <a:rPr lang="cs-CZ" dirty="0"/>
              <a:t>&gt;) následující:</a:t>
            </a:r>
          </a:p>
          <a:p>
            <a:pPr marL="292608" lvl="1" indent="0">
              <a:buNone/>
            </a:pPr>
            <a:r>
              <a:rPr lang="cs-CZ" dirty="0"/>
              <a:t>	</a:t>
            </a:r>
            <a:r>
              <a:rPr lang="en-US" dirty="0"/>
              <a:t>&lt;link </a:t>
            </a:r>
            <a:r>
              <a:rPr lang="en-US" dirty="0" err="1"/>
              <a:t>rel</a:t>
            </a:r>
            <a:r>
              <a:rPr lang="en-US" dirty="0"/>
              <a:t>="stylesheet" </a:t>
            </a:r>
            <a:r>
              <a:rPr lang="en-US" dirty="0" err="1"/>
              <a:t>href</a:t>
            </a:r>
            <a:r>
              <a:rPr lang="en-US" dirty="0"/>
              <a:t>="styl.css"&gt;</a:t>
            </a:r>
            <a:r>
              <a:rPr lang="cs-CZ" dirty="0"/>
              <a:t>, kde styl.css je název souboru se stylovým předpisem</a:t>
            </a:r>
          </a:p>
        </p:txBody>
      </p:sp>
    </p:spTree>
    <p:extLst>
      <p:ext uri="{BB962C8B-B14F-4D97-AF65-F5344CB8AC3E}">
        <p14:creationId xmlns:p14="http://schemas.microsoft.com/office/powerpoint/2010/main" val="743278946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etrospektiva">
  <a:themeElements>
    <a:clrScheme name="Modrá, teplá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k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Fazeta</Template>
  <TotalTime>0</TotalTime>
  <Words>164</Words>
  <Application>Microsoft Office PowerPoint</Application>
  <PresentationFormat>Širokoúhlá obrazovka</PresentationFormat>
  <Paragraphs>15</Paragraphs>
  <Slides>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3</vt:i4>
      </vt:variant>
    </vt:vector>
  </HeadingPairs>
  <TitlesOfParts>
    <vt:vector size="8" baseType="lpstr">
      <vt:lpstr>Calibri</vt:lpstr>
      <vt:lpstr>Calibri Light</vt:lpstr>
      <vt:lpstr>Wingdings 2</vt:lpstr>
      <vt:lpstr>HDOfficeLightV0</vt:lpstr>
      <vt:lpstr>Retrospektiva</vt:lpstr>
      <vt:lpstr>BGWE1</vt:lpstr>
      <vt:lpstr>Prezentace aplikace PowerPoint</vt:lpstr>
      <vt:lpstr>„Převod“ interního stylového předpisu na externí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2022-10-03T16:49:38Z</dcterms:created>
  <dcterms:modified xsi:type="dcterms:W3CDTF">2025-12-14T16:27:12Z</dcterms:modified>
</cp:coreProperties>
</file>