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41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1294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90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944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354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2388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056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07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2380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8261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6053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5513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0484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008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1012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6051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4023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054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7E8A310-4FE7-4B13-838F-FC9698A603ED}" type="datetimeFigureOut">
              <a:rPr lang="cs-CZ" smtClean="0"/>
              <a:t>08.12.2024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C0F45B32-4164-4B42-8E17-1764A3C1A6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743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  <p:sldLayoutId id="2147484429" r:id="rId12"/>
    <p:sldLayoutId id="2147484430" r:id="rId13"/>
    <p:sldLayoutId id="2147484431" r:id="rId14"/>
    <p:sldLayoutId id="2147484432" r:id="rId15"/>
    <p:sldLayoutId id="2147484433" r:id="rId16"/>
    <p:sldLayoutId id="214748443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42EB8D-F7EA-7F1B-7856-75CBD9A27F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Stylování jednoduché stránky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F6696EF-EAC9-A835-AE6C-9884403B19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33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B15A49-FE89-A10B-33D0-C0140ECB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Přípravné 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D2165E-B9C2-2BDE-8245-AC79BE444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pPr marL="0" indent="0">
              <a:buNone/>
            </a:pPr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pPr marL="0" indent="0">
              <a:buNone/>
            </a:pPr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pPr marL="0" indent="0">
              <a:buNone/>
            </a:pPr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pPr marL="0" indent="0">
              <a:buNone/>
            </a:pPr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pPr marL="0" indent="0">
              <a:buNone/>
            </a:pPr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6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A22A75-7793-0EC0-48AB-33F5FB780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Přípravné práce - písmo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57E4E4-B90A-3401-1A50-0DD8E81FD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>
                <a:hlinkClick r:id="rId2"/>
              </a:rPr>
              <a:t>https://fonts.google.com</a:t>
            </a:r>
            <a:r>
              <a:rPr lang="cs-CZ" dirty="0"/>
              <a:t> </a:t>
            </a:r>
          </a:p>
          <a:p>
            <a:r>
              <a:rPr lang="cs-CZ" dirty="0"/>
              <a:t>vyplníme filtry:</a:t>
            </a:r>
          </a:p>
          <a:p>
            <a:pPr lvl="1"/>
            <a:r>
              <a:rPr lang="cs-CZ" dirty="0" err="1"/>
              <a:t>Language</a:t>
            </a:r>
            <a:r>
              <a:rPr lang="cs-CZ" dirty="0"/>
              <a:t>:</a:t>
            </a:r>
          </a:p>
          <a:p>
            <a:pPr lvl="2"/>
            <a:r>
              <a:rPr lang="cs-CZ" dirty="0" err="1"/>
              <a:t>Writing</a:t>
            </a:r>
            <a:r>
              <a:rPr lang="cs-CZ" dirty="0"/>
              <a:t> </a:t>
            </a:r>
            <a:r>
              <a:rPr lang="cs-CZ" dirty="0" err="1"/>
              <a:t>system</a:t>
            </a:r>
            <a:r>
              <a:rPr lang="cs-CZ" dirty="0"/>
              <a:t>: latin, </a:t>
            </a:r>
            <a:r>
              <a:rPr lang="cs-CZ" dirty="0" err="1"/>
              <a:t>Language</a:t>
            </a:r>
            <a:r>
              <a:rPr lang="cs-CZ" dirty="0"/>
              <a:t>: Czech</a:t>
            </a:r>
          </a:p>
          <a:p>
            <a:r>
              <a:rPr lang="cs-CZ" dirty="0"/>
              <a:t>vybereme písmo</a:t>
            </a:r>
          </a:p>
          <a:p>
            <a:r>
              <a:rPr lang="cs-CZ" dirty="0"/>
              <a:t>klikneme na vybrané písmo</a:t>
            </a:r>
          </a:p>
          <a:p>
            <a:r>
              <a:rPr lang="cs-CZ" dirty="0"/>
              <a:t>klikneme na „</a:t>
            </a:r>
            <a:r>
              <a:rPr lang="cs-CZ" dirty="0" err="1"/>
              <a:t>Get</a:t>
            </a:r>
            <a:r>
              <a:rPr lang="cs-CZ" dirty="0"/>
              <a:t> font“</a:t>
            </a:r>
          </a:p>
          <a:p>
            <a:r>
              <a:rPr lang="cs-CZ" dirty="0"/>
              <a:t>klikneme na „</a:t>
            </a:r>
            <a:r>
              <a:rPr lang="cs-CZ" dirty="0" err="1"/>
              <a:t>Get</a:t>
            </a:r>
            <a:r>
              <a:rPr lang="cs-CZ" dirty="0"/>
              <a:t> </a:t>
            </a:r>
            <a:r>
              <a:rPr lang="cs-CZ" dirty="0" err="1"/>
              <a:t>emded</a:t>
            </a:r>
            <a:r>
              <a:rPr lang="cs-CZ" dirty="0"/>
              <a:t> </a:t>
            </a:r>
            <a:r>
              <a:rPr lang="cs-CZ" dirty="0" err="1"/>
              <a:t>code</a:t>
            </a:r>
            <a:r>
              <a:rPr lang="cs-CZ" dirty="0"/>
              <a:t>“</a:t>
            </a:r>
          </a:p>
          <a:p>
            <a:r>
              <a:rPr lang="cs-CZ" dirty="0"/>
              <a:t>můžeme si vybrat, zda zvolené písmo připojíme pomocí &lt;link&gt; </a:t>
            </a:r>
            <a:r>
              <a:rPr lang="cs-CZ" dirty="0" err="1"/>
              <a:t>nebo@import</a:t>
            </a:r>
            <a:r>
              <a:rPr lang="cs-CZ" dirty="0"/>
              <a:t> </a:t>
            </a:r>
          </a:p>
          <a:p>
            <a:pPr lvl="1"/>
            <a:r>
              <a:rPr lang="cs-CZ" dirty="0"/>
              <a:t>@import je možné použít i přímo v </a:t>
            </a:r>
            <a:r>
              <a:rPr lang="cs-CZ" dirty="0" err="1"/>
              <a:t>css</a:t>
            </a:r>
            <a:r>
              <a:rPr lang="cs-CZ" dirty="0"/>
              <a:t> souboru </a:t>
            </a:r>
          </a:p>
          <a:p>
            <a:r>
              <a:rPr lang="cs-CZ" dirty="0"/>
              <a:t>při výběru dalšího písma zopakujeme předchozí postup</a:t>
            </a:r>
          </a:p>
          <a:p>
            <a:r>
              <a:rPr lang="cs-CZ" dirty="0"/>
              <a:t>zvolil jsem písma </a:t>
            </a:r>
            <a:r>
              <a:rPr lang="cs-CZ" dirty="0" err="1"/>
              <a:t>Playpen</a:t>
            </a:r>
            <a:r>
              <a:rPr lang="cs-CZ" dirty="0"/>
              <a:t> </a:t>
            </a:r>
            <a:r>
              <a:rPr lang="cs-CZ" dirty="0" err="1"/>
              <a:t>Sans</a:t>
            </a:r>
            <a:r>
              <a:rPr lang="cs-CZ" dirty="0"/>
              <a:t> a </a:t>
            </a:r>
            <a:r>
              <a:rPr lang="cs-CZ" dirty="0" err="1"/>
              <a:t>Poppins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103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EBD815-ADF1-0425-EA36-3FBD31704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3C5E0A-97D0-0AE4-84A8-1F2C94ADE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Žádné zásahy do kódu dokumentu, vše jenom pomocí stylů (interního nebo externího) a uvedených selektorů a identifikátorů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Nastavte celému dokumentu barvu pozadí, obrázek na pozadí (body-bg-svetle.png nebo body-bg-tmave.png),  opakování obrázku, barvu vhodnou k pozadí, velikost a font písma – </a:t>
            </a:r>
            <a:r>
              <a:rPr lang="cs-CZ" dirty="0" err="1"/>
              <a:t>Poppins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.</a:t>
            </a:r>
            <a:r>
              <a:rPr lang="cs-CZ" dirty="0" err="1"/>
              <a:t>stranka</a:t>
            </a:r>
            <a:r>
              <a:rPr lang="cs-CZ" dirty="0"/>
              <a:t> – barva pozadí bílá, v dokumentu bude vycentrována, šířka stejná jako u obrázku header1.jpg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003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A337FD-895F-2E20-3EC9-6F74FF6E4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0F4E06-5BE2-28C8-116A-30E35EBC2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cs-CZ" dirty="0"/>
              <a:t>Rozvrhněte stránku pomocí </a:t>
            </a:r>
            <a:r>
              <a:rPr lang="cs-CZ" dirty="0" err="1"/>
              <a:t>gridu</a:t>
            </a:r>
            <a:r>
              <a:rPr lang="cs-CZ" dirty="0"/>
              <a:t> takto:</a:t>
            </a:r>
          </a:p>
          <a:p>
            <a:pPr marL="514350" indent="-514350">
              <a:buFont typeface="+mj-lt"/>
              <a:buAutoNum type="arabicPeriod" startAt="3"/>
            </a:pPr>
            <a:endParaRPr lang="cs-CZ" dirty="0"/>
          </a:p>
          <a:p>
            <a:pPr marL="514350" indent="-514350">
              <a:buFont typeface="+mj-lt"/>
              <a:buAutoNum type="arabicPeriod" startAt="3"/>
            </a:pPr>
            <a:endParaRPr lang="cs-CZ" dirty="0"/>
          </a:p>
          <a:p>
            <a:pPr marL="514350" indent="-514350">
              <a:buFont typeface="+mj-lt"/>
              <a:buAutoNum type="arabicPeriod" startAt="3"/>
            </a:pPr>
            <a:endParaRPr lang="cs-CZ" dirty="0"/>
          </a:p>
          <a:p>
            <a:pPr marL="514350" indent="-514350">
              <a:buFont typeface="+mj-lt"/>
              <a:buAutoNum type="arabicPeriod" startAt="3"/>
            </a:pPr>
            <a:endParaRPr lang="cs-CZ" dirty="0"/>
          </a:p>
          <a:p>
            <a:pPr marL="914400" lvl="1" indent="-514350">
              <a:buFont typeface="Wingdings" panose="05000000000000000000" pitchFamily="2" charset="2"/>
              <a:buChar char="Ø"/>
            </a:pPr>
            <a:r>
              <a:rPr lang="cs-CZ" dirty="0"/>
              <a:t>šířka sloupců v poměru 1:4:1</a:t>
            </a:r>
          </a:p>
          <a:p>
            <a:pPr marL="914400" lvl="1" indent="-514350">
              <a:buFont typeface="Wingdings" panose="05000000000000000000" pitchFamily="2" charset="2"/>
              <a:buChar char="Ø"/>
            </a:pPr>
            <a:r>
              <a:rPr lang="cs-CZ" dirty="0"/>
              <a:t>výška řádků: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dirty="0"/>
              <a:t>hlavička – stejná jako výška header1.jpg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dirty="0"/>
              <a:t>pata – 30px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cs-CZ" dirty="0"/>
              <a:t>navigace, obsah, postranní panel - auto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D7DEEF04-D9BA-B3F4-2F59-0567B0E590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151373"/>
              </p:ext>
            </p:extLst>
          </p:nvPr>
        </p:nvGraphicFramePr>
        <p:xfrm>
          <a:off x="1788367" y="2945282"/>
          <a:ext cx="8127999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8026656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4439069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590802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/>
                        <a:t>Hlavička (záhlaví)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1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Navigace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Obsah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Postranní panel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5209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/>
                        <a:t>Pata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82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00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953E19-66A5-0A8F-AADD-DA315B22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5041C8-E50C-F477-7E61-20CFC4356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cs-CZ" sz="1500" dirty="0"/>
              <a:t>&lt;</a:t>
            </a:r>
            <a:r>
              <a:rPr lang="cs-CZ" sz="1500" dirty="0" err="1"/>
              <a:t>header</a:t>
            </a:r>
            <a:r>
              <a:rPr lang="cs-CZ" sz="1500" dirty="0"/>
              <a:t>&gt;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sz="1300" dirty="0"/>
              <a:t>umístit do oblasti Hlavička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sz="1300" dirty="0"/>
              <a:t>obrázek na pozadí (header1.jpg), bez opakování, text vpravo, textu nastavené vhodné výplně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cs-CZ" sz="1500" dirty="0"/>
              <a:t>&lt;nav&gt;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sz="1300" dirty="0"/>
              <a:t>umístit do oblasti Navigace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cs-CZ" sz="1500" dirty="0"/>
              <a:t>&lt;</a:t>
            </a:r>
            <a:r>
              <a:rPr lang="cs-CZ" sz="1500" dirty="0" err="1"/>
              <a:t>main</a:t>
            </a:r>
            <a:r>
              <a:rPr lang="cs-CZ" sz="1500" dirty="0"/>
              <a:t>&gt;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sz="1300" dirty="0"/>
              <a:t>umístit do oblasti Obsah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cs-CZ" sz="1500" dirty="0"/>
              <a:t>&lt;</a:t>
            </a:r>
            <a:r>
              <a:rPr lang="cs-CZ" sz="1500" dirty="0" err="1"/>
              <a:t>aside</a:t>
            </a:r>
            <a:r>
              <a:rPr lang="cs-CZ" sz="1500" dirty="0"/>
              <a:t>&gt;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sz="1300" dirty="0"/>
              <a:t>umístit do oblasti Postranní panel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sz="1300" dirty="0"/>
              <a:t>obsah vycentrovat (je možno orámovat obrázek)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457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1504A6-9A14-57EB-F5EB-4AB37650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5125AB-9EDB-4454-F5C1-5032F9E87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cs-CZ" dirty="0"/>
              <a:t>&lt;</a:t>
            </a:r>
            <a:r>
              <a:rPr lang="cs-CZ" dirty="0" err="1"/>
              <a:t>footer</a:t>
            </a:r>
            <a:r>
              <a:rPr lang="cs-CZ" dirty="0"/>
              <a:t>&gt;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500" dirty="0"/>
              <a:t>umístit do oblasti Pata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500" dirty="0"/>
              <a:t>text vycentrován a vhodně zmenšen, vhodně odlišena od ostatních prvků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cs-CZ" dirty="0"/>
              <a:t>nav ul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500" dirty="0"/>
              <a:t>vynulovat okraje, výplně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500" dirty="0"/>
              <a:t>nezobrazovat odrážky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cs-CZ" dirty="0"/>
              <a:t>nav </a:t>
            </a:r>
            <a:r>
              <a:rPr lang="cs-CZ" dirty="0" err="1"/>
              <a:t>li</a:t>
            </a:r>
            <a:r>
              <a:rPr lang="cs-CZ" dirty="0"/>
              <a:t> 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400" dirty="0"/>
              <a:t>odkazy budou mít barvu </a:t>
            </a:r>
            <a:r>
              <a:rPr lang="cs-CZ" sz="1400" dirty="0" err="1"/>
              <a:t>rgb</a:t>
            </a:r>
            <a:r>
              <a:rPr lang="cs-CZ" sz="1400" dirty="0"/>
              <a:t>(206,0,88)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400" dirty="0"/>
              <a:t>odkaz bude reagovat po celé šířce řádku (vyplnit prostor položky seznamu – display: </a:t>
            </a:r>
            <a:r>
              <a:rPr lang="cs-CZ" sz="1400" dirty="0" err="1"/>
              <a:t>block</a:t>
            </a:r>
            <a:r>
              <a:rPr lang="cs-CZ" sz="1400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400" dirty="0"/>
              <a:t>nastavit výplň tak, aby položky byly odděleny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3503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11F0C-A8CD-F003-0114-2BB4ED7F0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723F36-BAA3-91DF-DF86-7252CF8D0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cs-CZ" dirty="0"/>
              <a:t>datum bude zarovnán vpravo a bude kurzívou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cs-CZ" dirty="0"/>
              <a:t>odstavce budou mít vynulované okraje, nastavenou výplň, řádkování a odsazení  1. řádku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cs-CZ" dirty="0"/>
              <a:t>&lt;</a:t>
            </a:r>
            <a:r>
              <a:rPr lang="cs-CZ" dirty="0" err="1"/>
              <a:t>article</a:t>
            </a:r>
            <a:r>
              <a:rPr lang="cs-CZ" dirty="0"/>
              <a:t>&gt; bude mít nastaveno vhodné okraje, bude orámován stejnou barvou jako odkaz v nadpisu, orámování bude dole a vpravo; můžeme zkusit zaoblit pravý dolní roh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cs-CZ" dirty="0"/>
              <a:t>h2 v &lt;</a:t>
            </a:r>
            <a:r>
              <a:rPr lang="cs-CZ" dirty="0" err="1"/>
              <a:t>article</a:t>
            </a:r>
            <a:r>
              <a:rPr lang="cs-CZ" dirty="0"/>
              <a:t>&gt; bude mít normální velikost, nebude tučně, font – </a:t>
            </a:r>
            <a:r>
              <a:rPr lang="cs-CZ" dirty="0" err="1"/>
              <a:t>Playpen</a:t>
            </a:r>
            <a:r>
              <a:rPr lang="cs-CZ" dirty="0"/>
              <a:t> </a:t>
            </a:r>
            <a:r>
              <a:rPr lang="cs-CZ" dirty="0" err="1"/>
              <a:t>Sans</a:t>
            </a:r>
            <a:endParaRPr lang="cs-CZ" dirty="0"/>
          </a:p>
          <a:p>
            <a:pPr marL="514350" indent="-514350">
              <a:buFont typeface="+mj-lt"/>
              <a:buAutoNum type="arabicPeriod" startAt="11"/>
            </a:pPr>
            <a:r>
              <a:rPr lang="cs-CZ" dirty="0"/>
              <a:t>obrázek v hlavní části (</a:t>
            </a:r>
            <a:r>
              <a:rPr lang="cs-CZ" dirty="0" err="1"/>
              <a:t>main</a:t>
            </a:r>
            <a:r>
              <a:rPr lang="cs-CZ" dirty="0"/>
              <a:t>) bude vycentrován – použijeme :has()</a:t>
            </a:r>
          </a:p>
        </p:txBody>
      </p:sp>
    </p:spTree>
    <p:extLst>
      <p:ext uri="{BB962C8B-B14F-4D97-AF65-F5344CB8AC3E}">
        <p14:creationId xmlns:p14="http://schemas.microsoft.com/office/powerpoint/2010/main" val="1817763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74813A-1FC6-72D7-7F6A-14A4215A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35AB42-B5E6-D000-86B9-3CCCAF121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 startAt="16"/>
            </a:pPr>
            <a:r>
              <a:rPr lang="cs-CZ" dirty="0"/>
              <a:t>seznamy v hlavní části budou mít „roztažené“ řádky</a:t>
            </a:r>
          </a:p>
          <a:p>
            <a:pPr>
              <a:buFont typeface="+mj-lt"/>
              <a:buAutoNum type="arabicPeriod" startAt="16"/>
            </a:pPr>
            <a:r>
              <a:rPr lang="cs-CZ" dirty="0" err="1"/>
              <a:t>nesp</a:t>
            </a:r>
            <a:r>
              <a:rPr lang="cs-CZ" dirty="0"/>
              <a:t>. seznam bude mít odrážku čtvereček, uspořádaný malá písmena</a:t>
            </a:r>
          </a:p>
          <a:p>
            <a:pPr>
              <a:buFont typeface="+mj-lt"/>
              <a:buAutoNum type="arabicPeriod" startAt="16"/>
            </a:pPr>
            <a:r>
              <a:rPr lang="cs-CZ" dirty="0"/>
              <a:t>tabulka v hlavní části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bude mít nastaveny okraje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způsob orámování – při </a:t>
            </a:r>
            <a:r>
              <a:rPr lang="cs-CZ" dirty="0" err="1"/>
              <a:t>sepparate</a:t>
            </a:r>
            <a:r>
              <a:rPr lang="cs-CZ" dirty="0"/>
              <a:t> i rozestup buněk (</a:t>
            </a:r>
            <a:r>
              <a:rPr lang="cs-CZ" dirty="0" err="1"/>
              <a:t>border-spacing</a:t>
            </a:r>
            <a:r>
              <a:rPr lang="cs-CZ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bude mít nastaveno orámování – jinou barvu a styl bude mít samotná tabulka a jinou buňky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nastavíme výplň v buňkách</a:t>
            </a:r>
          </a:p>
          <a:p>
            <a:pPr>
              <a:buFont typeface="+mj-lt"/>
              <a:buAutoNum type="arabicPeriod" startAt="16"/>
            </a:pPr>
            <a:r>
              <a:rPr lang="cs-CZ" dirty="0"/>
              <a:t>nastavte odkazům mimo navigaci nějaké zajímavé efekty (zkusíme barvy všech fakult: </a:t>
            </a:r>
            <a:r>
              <a:rPr lang="cs-CZ" dirty="0" err="1"/>
              <a:t>rgb</a:t>
            </a:r>
            <a:r>
              <a:rPr lang="cs-CZ" dirty="0"/>
              <a:t>(206,0,88) – PdF, </a:t>
            </a:r>
            <a:r>
              <a:rPr lang="cs-CZ" dirty="0" err="1"/>
              <a:t>rgb</a:t>
            </a:r>
            <a:r>
              <a:rPr lang="cs-CZ" dirty="0"/>
              <a:t>(0,159,223) – FIM, </a:t>
            </a:r>
            <a:r>
              <a:rPr lang="cs-CZ" dirty="0" err="1"/>
              <a:t>rgb</a:t>
            </a:r>
            <a:r>
              <a:rPr lang="cs-CZ" dirty="0"/>
              <a:t>(255,163,0) – </a:t>
            </a:r>
            <a:r>
              <a:rPr lang="cs-CZ" dirty="0" err="1"/>
              <a:t>PřF</a:t>
            </a:r>
            <a:r>
              <a:rPr lang="cs-CZ" dirty="0"/>
              <a:t>, </a:t>
            </a:r>
            <a:r>
              <a:rPr lang="cs-CZ" dirty="0" err="1"/>
              <a:t>rgb</a:t>
            </a:r>
            <a:r>
              <a:rPr lang="cs-CZ" dirty="0"/>
              <a:t>(132,189,0) – FF)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269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571</Words>
  <Application>Microsoft Office PowerPoint</Application>
  <PresentationFormat>Širokoúhlá obrazovka</PresentationFormat>
  <Paragraphs>79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Century Gothic</vt:lpstr>
      <vt:lpstr>Wingdings</vt:lpstr>
      <vt:lpstr>Wingdings 3</vt:lpstr>
      <vt:lpstr>Ion Boardroom</vt:lpstr>
      <vt:lpstr>Stylování jednoduché stránky</vt:lpstr>
      <vt:lpstr>Přípravné práce</vt:lpstr>
      <vt:lpstr>Přípravné práce - písmo</vt:lpstr>
      <vt:lpstr>Postup</vt:lpstr>
      <vt:lpstr>Postup</vt:lpstr>
      <vt:lpstr>Postup</vt:lpstr>
      <vt:lpstr>Postup</vt:lpstr>
      <vt:lpstr>Postup</vt:lpstr>
      <vt:lpstr>Postup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2024-12-07T21:24:48Z</dcterms:created>
  <dcterms:modified xsi:type="dcterms:W3CDTF">2024-12-08T20:18:28Z</dcterms:modified>
</cp:coreProperties>
</file>