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411" r:id="rId1"/>
  </p:sldMasterIdLst>
  <p:sldIdLst>
    <p:sldId id="256" r:id="rId2"/>
    <p:sldId id="259" r:id="rId3"/>
    <p:sldId id="264" r:id="rId4"/>
    <p:sldId id="265" r:id="rId5"/>
    <p:sldId id="266" r:id="rId6"/>
    <p:sldId id="267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55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21C4FF4-7766-4A32-B4C5-4FCC3EBB68D8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pPr>
              <a:defRPr/>
            </a:pPr>
            <a:fld id="{85EEE69C-6FF7-41D8-AAD5-60DBE0390003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5976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8166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856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9792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3998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9317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82558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CDA609-6697-427A-90D9-D40A08B2B161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D9C31-B434-4D22-A59B-5F81A996B627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1264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B24F27-34E2-4067-9BDE-B564DE2FF324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C3D75-0306-4C23-8E0E-EB686D7C51E1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064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2604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0247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055743-79B0-4442-80A5-609273EB5A9C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DECB7E-D8F1-466F-9859-DCC5C9817F7A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8540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7A376D-1878-448C-9179-D235329DBA89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CA655D-E2E9-456E-A3FA-1D235B7DD2D7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6959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3163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44A3A1-EAC3-482F-BFD2-A63C4B874B4A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AABB3E-FC70-46DB-92C0-72CBC526C1F3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309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B2A896-6F2A-47DC-B688-F41D86C6BC47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3C5FF-6822-4CDB-A5B4-5629B63E75E4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382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5018FC-0B5C-4E5D-8047-F247E294FB49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CE4D97-2A51-45BB-8E3A-FE446D582D3F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6494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15.04.2025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321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2" r:id="rId1"/>
    <p:sldLayoutId id="2147484413" r:id="rId2"/>
    <p:sldLayoutId id="2147484414" r:id="rId3"/>
    <p:sldLayoutId id="2147484415" r:id="rId4"/>
    <p:sldLayoutId id="2147484416" r:id="rId5"/>
    <p:sldLayoutId id="2147484417" r:id="rId6"/>
    <p:sldLayoutId id="2147484418" r:id="rId7"/>
    <p:sldLayoutId id="2147484419" r:id="rId8"/>
    <p:sldLayoutId id="2147484420" r:id="rId9"/>
    <p:sldLayoutId id="2147484421" r:id="rId10"/>
    <p:sldLayoutId id="2147484422" r:id="rId11"/>
    <p:sldLayoutId id="2147484423" r:id="rId12"/>
    <p:sldLayoutId id="2147484424" r:id="rId13"/>
    <p:sldLayoutId id="2147484425" r:id="rId14"/>
    <p:sldLayoutId id="2147484426" r:id="rId15"/>
    <p:sldLayoutId id="2147484427" r:id="rId16"/>
    <p:sldLayoutId id="214748442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icsum.photos/" TargetMode="External"/><Relationship Id="rId7" Type="http://schemas.openxmlformats.org/officeDocument/2006/relationships/hyperlink" Target="https://alohe.github.io/avatars/" TargetMode="External"/><Relationship Id="rId2" Type="http://schemas.openxmlformats.org/officeDocument/2006/relationships/hyperlink" Target="https://fonts.google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ebsvg.com/" TargetMode="External"/><Relationship Id="rId5" Type="http://schemas.openxmlformats.org/officeDocument/2006/relationships/hyperlink" Target="https://placeholderimage.dev/" TargetMode="External"/><Relationship Id="rId4" Type="http://schemas.openxmlformats.org/officeDocument/2006/relationships/hyperlink" Target="https://unsplash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googlefonts.github.io/noto-emoji-animation/" TargetMode="External"/><Relationship Id="rId7" Type="http://schemas.openxmlformats.org/officeDocument/2006/relationships/hyperlink" Target="https://icons.getbootstrap.com/" TargetMode="External"/><Relationship Id="rId2" Type="http://schemas.openxmlformats.org/officeDocument/2006/relationships/hyperlink" Target="https://thenounproject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nts.google.com/icons" TargetMode="External"/><Relationship Id="rId5" Type="http://schemas.openxmlformats.org/officeDocument/2006/relationships/hyperlink" Target="https://xandemon.github.io/developer-icons/" TargetMode="External"/><Relationship Id="rId4" Type="http://schemas.openxmlformats.org/officeDocument/2006/relationships/hyperlink" Target="https://ahaicon.com/e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laceholderimage.dev/" TargetMode="External"/><Relationship Id="rId2" Type="http://schemas.openxmlformats.org/officeDocument/2006/relationships/hyperlink" Target="https://picsum.photos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cs-CZ" dirty="0"/>
              <a:t>Tvorba a stylování jednoduché stránky</a:t>
            </a:r>
          </a:p>
        </p:txBody>
      </p:sp>
      <p:sp>
        <p:nvSpPr>
          <p:cNvPr id="512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BGWE2 – Mgr. Vlastislav Kučera, Ph.D.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59633E-94BE-47B5-8B70-181D68BFD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534DEF6-389B-4E29-8063-7F3C4FD354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&lt; - pravý Alt (Alt </a:t>
            </a:r>
            <a:r>
              <a:rPr lang="cs-CZ" dirty="0" err="1"/>
              <a:t>Gr</a:t>
            </a:r>
            <a:r>
              <a:rPr lang="cs-CZ" dirty="0"/>
              <a:t>) + „ , “</a:t>
            </a:r>
          </a:p>
          <a:p>
            <a:r>
              <a:rPr lang="cs-CZ" dirty="0"/>
              <a:t>&gt; - pravý Alt (Alt </a:t>
            </a:r>
            <a:r>
              <a:rPr lang="cs-CZ" dirty="0" err="1"/>
              <a:t>Gr</a:t>
            </a:r>
            <a:r>
              <a:rPr lang="cs-CZ" dirty="0"/>
              <a:t>)  + „ . “</a:t>
            </a:r>
          </a:p>
          <a:p>
            <a:r>
              <a:rPr lang="cs-CZ" dirty="0"/>
              <a:t>{ - pravý Alt (Alt </a:t>
            </a:r>
            <a:r>
              <a:rPr lang="cs-CZ" dirty="0" err="1"/>
              <a:t>Gr</a:t>
            </a:r>
            <a:r>
              <a:rPr lang="cs-CZ" dirty="0"/>
              <a:t>) + „ B “ </a:t>
            </a:r>
          </a:p>
          <a:p>
            <a:r>
              <a:rPr lang="cs-CZ" dirty="0"/>
              <a:t>} – pravý Alt (Alt </a:t>
            </a:r>
            <a:r>
              <a:rPr lang="cs-CZ" dirty="0" err="1"/>
              <a:t>Gr</a:t>
            </a:r>
            <a:r>
              <a:rPr lang="cs-CZ" dirty="0"/>
              <a:t>) + „ N “</a:t>
            </a:r>
          </a:p>
          <a:p>
            <a:r>
              <a:rPr lang="cs-CZ" dirty="0"/>
              <a:t>@ - pravý Alt (Alt </a:t>
            </a:r>
            <a:r>
              <a:rPr lang="cs-CZ" dirty="0" err="1"/>
              <a:t>Gr</a:t>
            </a:r>
            <a:r>
              <a:rPr lang="cs-CZ" dirty="0"/>
              <a:t>) + „ V “</a:t>
            </a:r>
          </a:p>
          <a:p>
            <a:r>
              <a:rPr lang="cs-CZ" dirty="0"/>
              <a:t>Test písma</a:t>
            </a:r>
          </a:p>
          <a:p>
            <a:pPr lvl="1"/>
            <a:r>
              <a:rPr lang="cs-CZ" dirty="0" err="1"/>
              <a:t>aácčdďeéěiíoórřsštťuúůyýzžAÁCČDĎEÉĚIÍOÓRŘSŠTŤUÚŮYÝZŽ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14413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4BE2590-CD53-97E2-46FA-766178B00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Pomůcky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4D00687-4D67-6659-1777-1CCA931EBD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Písmo z Google </a:t>
            </a:r>
            <a:r>
              <a:rPr lang="cs-CZ" dirty="0" err="1"/>
              <a:t>fonts</a:t>
            </a:r>
            <a:r>
              <a:rPr lang="cs-CZ" dirty="0"/>
              <a:t> - </a:t>
            </a:r>
            <a:r>
              <a:rPr lang="cs-CZ" dirty="0">
                <a:hlinkClick r:id="rId2"/>
              </a:rPr>
              <a:t>https://fonts.google.com</a:t>
            </a:r>
            <a:r>
              <a:rPr lang="cs-CZ" dirty="0"/>
              <a:t> </a:t>
            </a:r>
          </a:p>
          <a:p>
            <a:r>
              <a:rPr lang="cs-CZ" dirty="0"/>
              <a:t>Obrázky</a:t>
            </a:r>
          </a:p>
          <a:p>
            <a:pPr lvl="1"/>
            <a:r>
              <a:rPr lang="cs-CZ" dirty="0">
                <a:hlinkClick r:id="rId3"/>
              </a:rPr>
              <a:t>https://picsum.photos</a:t>
            </a:r>
            <a:r>
              <a:rPr lang="cs-CZ" dirty="0"/>
              <a:t> </a:t>
            </a:r>
          </a:p>
          <a:p>
            <a:pPr lvl="1"/>
            <a:r>
              <a:rPr lang="cs-CZ" dirty="0">
                <a:hlinkClick r:id="rId4"/>
              </a:rPr>
              <a:t>https://unsplash.com</a:t>
            </a:r>
            <a:endParaRPr lang="cs-CZ" dirty="0"/>
          </a:p>
          <a:p>
            <a:pPr lvl="1"/>
            <a:r>
              <a:rPr lang="cs-CZ" dirty="0">
                <a:hlinkClick r:id="rId5"/>
              </a:rPr>
              <a:t>https://placeholderimage.dev</a:t>
            </a:r>
            <a:endParaRPr lang="cs-CZ" dirty="0"/>
          </a:p>
          <a:p>
            <a:pPr lvl="1"/>
            <a:r>
              <a:rPr lang="cs-CZ" dirty="0">
                <a:hlinkClick r:id="rId6"/>
              </a:rPr>
              <a:t>https://websvg.com</a:t>
            </a:r>
            <a:r>
              <a:rPr lang="cs-CZ" dirty="0"/>
              <a:t> </a:t>
            </a:r>
          </a:p>
          <a:p>
            <a:pPr lvl="1"/>
            <a:r>
              <a:rPr lang="cs-CZ" dirty="0">
                <a:hlinkClick r:id="rId7"/>
              </a:rPr>
              <a:t>https://alohe.github.io/avatars/</a:t>
            </a:r>
            <a:r>
              <a:rPr lang="cs-CZ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3710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1CA5782-FCB6-2355-73AC-534853703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Ikony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131FFC9-166C-33B9-BF33-882B0FCB5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Ikony</a:t>
            </a:r>
          </a:p>
          <a:p>
            <a:pPr lvl="1"/>
            <a:r>
              <a:rPr lang="cs-CZ" dirty="0">
                <a:hlinkClick r:id="rId2"/>
              </a:rPr>
              <a:t>https://thenounproject.com</a:t>
            </a:r>
            <a:r>
              <a:rPr lang="cs-CZ" dirty="0"/>
              <a:t> </a:t>
            </a:r>
          </a:p>
          <a:p>
            <a:pPr lvl="1"/>
            <a:r>
              <a:rPr lang="cs-CZ" dirty="0">
                <a:hlinkClick r:id="rId3"/>
              </a:rPr>
              <a:t>https://googlefonts.github.io/noto-emoji-animation/</a:t>
            </a:r>
            <a:r>
              <a:rPr lang="cs-CZ" dirty="0"/>
              <a:t> </a:t>
            </a:r>
          </a:p>
          <a:p>
            <a:pPr lvl="1"/>
            <a:r>
              <a:rPr lang="cs-CZ" dirty="0">
                <a:hlinkClick r:id="rId4"/>
              </a:rPr>
              <a:t>https://ahaicon.com/en</a:t>
            </a:r>
            <a:r>
              <a:rPr lang="cs-CZ" dirty="0"/>
              <a:t> </a:t>
            </a:r>
          </a:p>
          <a:p>
            <a:pPr lvl="1"/>
            <a:r>
              <a:rPr lang="cs-CZ" dirty="0">
                <a:hlinkClick r:id="rId5"/>
              </a:rPr>
              <a:t>https://xandemon.github.io/developer-icons/</a:t>
            </a:r>
            <a:r>
              <a:rPr lang="cs-CZ" dirty="0"/>
              <a:t> </a:t>
            </a:r>
          </a:p>
          <a:p>
            <a:pPr lvl="1"/>
            <a:r>
              <a:rPr lang="cs-CZ" dirty="0">
                <a:hlinkClick r:id="rId6"/>
              </a:rPr>
              <a:t>https://fonts.google.com/icons</a:t>
            </a:r>
            <a:r>
              <a:rPr lang="cs-CZ" dirty="0"/>
              <a:t> </a:t>
            </a:r>
          </a:p>
          <a:p>
            <a:pPr lvl="1"/>
            <a:r>
              <a:rPr lang="cs-CZ" dirty="0">
                <a:hlinkClick r:id="rId7"/>
              </a:rPr>
              <a:t>https://icons.getbootstrap.com</a:t>
            </a:r>
            <a:r>
              <a:rPr lang="cs-CZ" dirty="0"/>
              <a:t>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43237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75D4205-72F1-BBA6-24F9-1CF8E1D4A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Úprava html stránek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4C2B446-FFD8-1DF6-1AF3-036DF86DF3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doplníme texty na všechny stránky</a:t>
            </a:r>
          </a:p>
          <a:p>
            <a:r>
              <a:rPr lang="cs-CZ" dirty="0"/>
              <a:t>upravíme text v hlavičce, přidáme obrázek charakterizující stránku</a:t>
            </a:r>
          </a:p>
          <a:p>
            <a:r>
              <a:rPr lang="cs-CZ" dirty="0"/>
              <a:t>doplníme obrázky</a:t>
            </a:r>
          </a:p>
          <a:p>
            <a:pPr lvl="1"/>
            <a:r>
              <a:rPr lang="cs-CZ" dirty="0"/>
              <a:t>buď najdeme např. na </a:t>
            </a:r>
            <a:r>
              <a:rPr lang="cs-CZ" dirty="0">
                <a:hlinkClick r:id="rId2"/>
              </a:rPr>
              <a:t>https://picsum.photos</a:t>
            </a:r>
            <a:r>
              <a:rPr lang="cs-CZ" dirty="0"/>
              <a:t> nebo vygenerujeme zástupné pomocí </a:t>
            </a:r>
            <a:r>
              <a:rPr lang="cs-CZ" dirty="0">
                <a:hlinkClick r:id="rId3"/>
              </a:rPr>
              <a:t>https://placeholderimage.dev</a:t>
            </a:r>
            <a:endParaRPr lang="cs-CZ" dirty="0"/>
          </a:p>
          <a:p>
            <a:r>
              <a:rPr lang="cs-CZ" dirty="0"/>
              <a:t>dekorativní obrázky uložíme do složky </a:t>
            </a:r>
            <a:r>
              <a:rPr lang="cs-CZ" dirty="0" err="1"/>
              <a:t>img</a:t>
            </a:r>
            <a:r>
              <a:rPr lang="cs-CZ" dirty="0"/>
              <a:t>, obrázky tvorby do složky </a:t>
            </a:r>
            <a:r>
              <a:rPr lang="cs-CZ" dirty="0" err="1"/>
              <a:t>obrazky</a:t>
            </a:r>
            <a:r>
              <a:rPr lang="cs-CZ" dirty="0"/>
              <a:t>-tvorba </a:t>
            </a:r>
          </a:p>
        </p:txBody>
      </p:sp>
    </p:spTree>
    <p:extLst>
      <p:ext uri="{BB962C8B-B14F-4D97-AF65-F5344CB8AC3E}">
        <p14:creationId xmlns:p14="http://schemas.microsoft.com/office/powerpoint/2010/main" val="275852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1E5064-F72F-C785-DB59-C25E9B135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Hamburger menu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F2AC532-CBFA-77A4-168C-2E1B549017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musíme nastylovat hamburger menu</a:t>
            </a:r>
          </a:p>
          <a:p>
            <a:r>
              <a:rPr lang="cs-CZ" dirty="0"/>
              <a:t>.hamburger - nastavit kursor na kurzor při odkazu (u přepínače se zobrazuje šipka), zrušíme zobrazení</a:t>
            </a:r>
          </a:p>
          <a:p>
            <a:pPr lvl="1"/>
            <a:r>
              <a:rPr lang="en-US" dirty="0"/>
              <a:t>cursor: pointer;</a:t>
            </a:r>
            <a:endParaRPr lang="cs-CZ" dirty="0"/>
          </a:p>
          <a:p>
            <a:r>
              <a:rPr lang="cs-CZ" dirty="0"/>
              <a:t>div v .hamburger – šířka 30px, výška 5px, okraje (5px nahoře a dole, 0 po stranách), černé pozadí</a:t>
            </a:r>
          </a:p>
          <a:p>
            <a:pPr lvl="1"/>
            <a:r>
              <a:rPr lang="en-US" dirty="0"/>
              <a:t>width: 30px;</a:t>
            </a:r>
            <a:r>
              <a:rPr lang="cs-CZ" dirty="0"/>
              <a:t> </a:t>
            </a:r>
            <a:r>
              <a:rPr lang="en-US" dirty="0"/>
              <a:t>height: 3px;</a:t>
            </a:r>
            <a:r>
              <a:rPr lang="cs-CZ" dirty="0"/>
              <a:t> </a:t>
            </a:r>
            <a:r>
              <a:rPr lang="en-US" dirty="0"/>
              <a:t>margin: 5px 0;</a:t>
            </a:r>
            <a:r>
              <a:rPr lang="cs-CZ" dirty="0"/>
              <a:t> </a:t>
            </a:r>
            <a:r>
              <a:rPr lang="en-US" dirty="0"/>
              <a:t>background: #000;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577867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Modrá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Words>293</Words>
  <Application>Microsoft Office PowerPoint</Application>
  <PresentationFormat>Širokoúhlá obrazovka</PresentationFormat>
  <Paragraphs>37</Paragraphs>
  <Slides>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Wingdings 3</vt:lpstr>
      <vt:lpstr>Ion Boardroom</vt:lpstr>
      <vt:lpstr>Tvorba a stylování jednoduché stránky</vt:lpstr>
      <vt:lpstr>Prezentace aplikace PowerPoint</vt:lpstr>
      <vt:lpstr>Pomůcky</vt:lpstr>
      <vt:lpstr>Ikony</vt:lpstr>
      <vt:lpstr>Úprava html stránek</vt:lpstr>
      <vt:lpstr>Hamburger menu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2021-12-12T20:20:11Z</dcterms:created>
  <dcterms:modified xsi:type="dcterms:W3CDTF">2025-04-15T17:32:10Z</dcterms:modified>
</cp:coreProperties>
</file>