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7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599" autoAdjust="0"/>
  </p:normalViewPr>
  <p:slideViewPr>
    <p:cSldViewPr>
      <p:cViewPr varScale="1">
        <p:scale>
          <a:sx n="117" d="100"/>
          <a:sy n="117" d="100"/>
        </p:scale>
        <p:origin x="18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3842907C-D0AA-4C58-9F94-58B40AD65B2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1D76769E-C829-4283-B80E-CB90D995C2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345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644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3C79-1C97-4B32-B2AE-1A69C169643E}" type="datetime2">
              <a:rPr lang="en-US" smtClean="0"/>
              <a:pPr/>
              <a:t>Sunday, March 10, 2024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413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4BF-C004-4398-9186-5EE680724D95}" type="datetime2">
              <a:rPr lang="en-US" smtClean="0"/>
              <a:pPr/>
              <a:t>Sunday, March 10, 2024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784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4BF-C004-4398-9186-5EE680724D95}" type="datetime2">
              <a:rPr lang="en-US" smtClean="0"/>
              <a:pPr/>
              <a:t>Sunday, March 10, 2024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1192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4BF-C004-4398-9186-5EE680724D95}" type="datetime2">
              <a:rPr lang="en-US" smtClean="0"/>
              <a:pPr/>
              <a:t>Sunday, March 10, 2024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874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4BF-C004-4398-9186-5EE680724D95}" type="datetime2">
              <a:rPr lang="en-US" smtClean="0"/>
              <a:pPr/>
              <a:t>Sunday, March 10, 2024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40677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4BF-C004-4398-9186-5EE680724D95}" type="datetime2">
              <a:rPr lang="en-US" smtClean="0"/>
              <a:pPr/>
              <a:t>Sunday, March 10, 2024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994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4BF-C004-4398-9186-5EE680724D95}" type="datetime2">
              <a:rPr lang="en-US" smtClean="0"/>
              <a:pPr/>
              <a:t>Sunday, March 10,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223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4BF-C004-4398-9186-5EE680724D95}" type="datetime2">
              <a:rPr lang="en-US" smtClean="0"/>
              <a:pPr/>
              <a:t>Sunday, March 10,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724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FEF5B-F2CC-4EC5-8F1F-29A8BF9EFFA9}" type="datetime2">
              <a:rPr lang="en-US" smtClean="0"/>
              <a:pPr/>
              <a:t>Sunday, March 10,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289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4BF-C004-4398-9186-5EE680724D95}" type="datetime2">
              <a:rPr lang="en-US" smtClean="0"/>
              <a:pPr/>
              <a:t>Sunday, March 10, 2024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938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303D9-A6EB-41FB-BF22-3F49E470997E}" type="datetime2">
              <a:rPr lang="en-US" smtClean="0"/>
              <a:pPr/>
              <a:t>Sunday, March 10,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136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0534-5698-4F62-9CFE-5DE61A073E78}" type="datetime2">
              <a:rPr lang="en-US" smtClean="0"/>
              <a:pPr/>
              <a:t>Sunday, March 10, 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135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14BF-C004-4398-9186-5EE680724D95}" type="datetime2">
              <a:rPr lang="en-US" smtClean="0"/>
              <a:pPr/>
              <a:t>Sunday, March 10, 2024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633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6142-29B2-49CC-BCC6-A3AD70B4960E}" type="datetime2">
              <a:rPr lang="en-US" smtClean="0"/>
              <a:pPr/>
              <a:t>Sunday, March 10, 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080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C4691-4882-40A8-AF62-8CF6A18D40B2}" type="datetime2">
              <a:rPr lang="en-US" smtClean="0"/>
              <a:pPr/>
              <a:t>Sunday, March 10,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530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0EEA-824F-4D46-AFE7-60426C8C06B0}" type="slidenum">
              <a:rPr lang="en-US" smtClean="0"/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6776A-4DEC-47EE-8A49-2C150ECB5465}" type="datetime2">
              <a:rPr lang="en-US" smtClean="0"/>
              <a:pPr/>
              <a:t>Sunday, March 10, 2024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473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E14BF-C004-4398-9186-5EE680724D95}" type="datetime2">
              <a:rPr lang="en-US" smtClean="0"/>
              <a:pPr/>
              <a:t>Sunday, March 10, 2024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040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783C067-F8BF-4755-B516-8A0CD74C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2ED796EC-E7FF-46DB-B912-FB08BF12AA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549A2DAB-B431-487D-95AD-BB0FECB49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5ECDEE1-7093-418F-9CF5-24EEB115C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45062AF-EB11-4651-BC4A-4DA21768D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>
            <a:normAutofit/>
          </a:bodyPr>
          <a:lstStyle/>
          <a:p>
            <a:r>
              <a:rPr lang="cs-CZ" dirty="0"/>
              <a:t>Mgr. Vlastislav Kučera, Ph.D.</a:t>
            </a:r>
          </a:p>
          <a:p>
            <a:r>
              <a:rPr lang="cs-CZ" dirty="0"/>
              <a:t>transformace</a:t>
            </a:r>
          </a:p>
        </p:txBody>
      </p:sp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1507067" y="1397000"/>
            <a:ext cx="7766936" cy="2653836"/>
          </a:xfrm>
        </p:spPr>
        <p:txBody>
          <a:bodyPr>
            <a:normAutofit/>
          </a:bodyPr>
          <a:lstStyle/>
          <a:p>
            <a:r>
              <a:rPr lang="cs-CZ" dirty="0"/>
              <a:t>BGWE2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0819F787-32B4-46A8-BC57-C6571BCEE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Obsah přednášky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transformace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0471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Transformace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umožňuje posunout, natočit, zkosit, změnit měřítko libovolného prvku</a:t>
            </a:r>
          </a:p>
          <a:p>
            <a:r>
              <a:rPr lang="cs-CZ" dirty="0"/>
              <a:t>vlastnost </a:t>
            </a:r>
            <a:r>
              <a:rPr lang="cs-CZ" dirty="0" err="1"/>
              <a:t>transform</a:t>
            </a:r>
            <a:endParaRPr lang="cs-CZ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7891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Posun prvku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hodnota </a:t>
            </a:r>
            <a:r>
              <a:rPr lang="cs-CZ" dirty="0" err="1"/>
              <a:t>translate</a:t>
            </a:r>
            <a:r>
              <a:rPr lang="cs-CZ" dirty="0"/>
              <a:t>(</a:t>
            </a:r>
            <a:r>
              <a:rPr lang="cs-CZ" dirty="0" err="1"/>
              <a:t>x,y</a:t>
            </a:r>
            <a:r>
              <a:rPr lang="cs-CZ" dirty="0"/>
              <a:t>) vlastnosti </a:t>
            </a:r>
            <a:r>
              <a:rPr lang="cs-CZ" dirty="0" err="1"/>
              <a:t>transform</a:t>
            </a:r>
            <a:endParaRPr lang="cs-CZ" dirty="0"/>
          </a:p>
          <a:p>
            <a:pPr lvl="1"/>
            <a:r>
              <a:rPr lang="cs-CZ" dirty="0"/>
              <a:t>posun o x zleva a y shora</a:t>
            </a:r>
          </a:p>
          <a:p>
            <a:pPr lvl="1"/>
            <a:r>
              <a:rPr lang="cs-CZ" dirty="0"/>
              <a:t>i záporné hodnoty</a:t>
            </a:r>
          </a:p>
          <a:p>
            <a:r>
              <a:rPr lang="cs-CZ" dirty="0" err="1"/>
              <a:t>translatex</a:t>
            </a:r>
            <a:r>
              <a:rPr lang="cs-CZ" dirty="0"/>
              <a:t> vlastnosti </a:t>
            </a:r>
            <a:r>
              <a:rPr lang="cs-CZ" dirty="0" err="1"/>
              <a:t>transform</a:t>
            </a:r>
            <a:endParaRPr lang="cs-CZ" dirty="0"/>
          </a:p>
          <a:p>
            <a:pPr lvl="1"/>
            <a:r>
              <a:rPr lang="cs-CZ" dirty="0"/>
              <a:t>svislý posun</a:t>
            </a:r>
          </a:p>
          <a:p>
            <a:r>
              <a:rPr lang="cs-CZ" dirty="0" err="1"/>
              <a:t>translatey</a:t>
            </a:r>
            <a:r>
              <a:rPr lang="cs-CZ" dirty="0"/>
              <a:t> vlastnosti </a:t>
            </a:r>
            <a:r>
              <a:rPr lang="cs-CZ" dirty="0" err="1"/>
              <a:t>transform</a:t>
            </a:r>
            <a:endParaRPr lang="cs-CZ" dirty="0"/>
          </a:p>
          <a:p>
            <a:pPr lvl="1"/>
            <a:r>
              <a:rPr lang="cs-CZ" dirty="0"/>
              <a:t>vodorovný posun</a:t>
            </a:r>
          </a:p>
          <a:p>
            <a:r>
              <a:rPr lang="cs-CZ" dirty="0"/>
              <a:t>nemá dopad na tok dokumentu – okolní prvky se nepřizpůsobují změnám</a:t>
            </a:r>
          </a:p>
          <a:p>
            <a:endParaRPr lang="cs-CZ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5715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Změna velikosti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hodnota </a:t>
            </a:r>
            <a:r>
              <a:rPr lang="cs-CZ" dirty="0" err="1"/>
              <a:t>scale</a:t>
            </a:r>
            <a:r>
              <a:rPr lang="cs-CZ" dirty="0"/>
              <a:t>(</a:t>
            </a:r>
            <a:r>
              <a:rPr lang="cs-CZ" dirty="0" err="1"/>
              <a:t>x,y</a:t>
            </a:r>
            <a:r>
              <a:rPr lang="cs-CZ" dirty="0"/>
              <a:t>) vlastnosti </a:t>
            </a:r>
            <a:r>
              <a:rPr lang="cs-CZ" dirty="0" err="1"/>
              <a:t>transform</a:t>
            </a:r>
            <a:endParaRPr lang="cs-CZ" dirty="0"/>
          </a:p>
          <a:p>
            <a:pPr lvl="1"/>
            <a:r>
              <a:rPr lang="cs-CZ" dirty="0"/>
              <a:t>změna velikosti ve vodorovném i svislém směru</a:t>
            </a:r>
          </a:p>
          <a:p>
            <a:pPr lvl="1"/>
            <a:r>
              <a:rPr lang="cs-CZ" dirty="0"/>
              <a:t>pokud jedna hodnota: použije se pro oba směry</a:t>
            </a:r>
          </a:p>
          <a:p>
            <a:r>
              <a:rPr lang="cs-CZ" dirty="0" err="1"/>
              <a:t>scalex</a:t>
            </a:r>
            <a:r>
              <a:rPr lang="cs-CZ" dirty="0"/>
              <a:t> vlastnosti </a:t>
            </a:r>
            <a:r>
              <a:rPr lang="cs-CZ" dirty="0" err="1"/>
              <a:t>transform</a:t>
            </a:r>
            <a:endParaRPr lang="cs-CZ" dirty="0"/>
          </a:p>
          <a:p>
            <a:pPr lvl="1"/>
            <a:r>
              <a:rPr lang="cs-CZ" dirty="0"/>
              <a:t>změna pouze ve vodorovném směru</a:t>
            </a:r>
          </a:p>
          <a:p>
            <a:r>
              <a:rPr lang="cs-CZ" dirty="0" err="1"/>
              <a:t>scaley</a:t>
            </a:r>
            <a:r>
              <a:rPr lang="cs-CZ" dirty="0"/>
              <a:t> vlastnosti </a:t>
            </a:r>
            <a:r>
              <a:rPr lang="cs-CZ" dirty="0" err="1"/>
              <a:t>transform</a:t>
            </a:r>
            <a:endParaRPr lang="cs-CZ" dirty="0"/>
          </a:p>
          <a:p>
            <a:pPr lvl="1"/>
            <a:r>
              <a:rPr lang="cs-CZ" dirty="0"/>
              <a:t>změna pouze ve svislém směru</a:t>
            </a:r>
          </a:p>
          <a:p>
            <a:r>
              <a:rPr lang="cs-CZ" dirty="0"/>
              <a:t>nemá dopad na tok dokumentu – okolní prvky se nepřizpůsobují změnám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0451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Rotace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hodnota </a:t>
            </a:r>
            <a:r>
              <a:rPr lang="cs-CZ" dirty="0" err="1"/>
              <a:t>rotate</a:t>
            </a:r>
            <a:r>
              <a:rPr lang="cs-CZ" dirty="0"/>
              <a:t>() vlastnosti </a:t>
            </a:r>
            <a:r>
              <a:rPr lang="cs-CZ" dirty="0" err="1"/>
              <a:t>transform</a:t>
            </a:r>
            <a:endParaRPr lang="cs-CZ" dirty="0"/>
          </a:p>
          <a:p>
            <a:pPr lvl="1"/>
            <a:r>
              <a:rPr lang="cs-CZ" dirty="0"/>
              <a:t>otočí prvek kolem počátku (střed prvku) o daný úhel</a:t>
            </a:r>
          </a:p>
          <a:p>
            <a:pPr lvl="1"/>
            <a:r>
              <a:rPr lang="cs-CZ" dirty="0"/>
              <a:t>úhel rotace se zadává ve stupních (jednotka </a:t>
            </a:r>
            <a:r>
              <a:rPr lang="cs-CZ" dirty="0" err="1"/>
              <a:t>deg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můžeme zadat kladné i záporné hodnoty</a:t>
            </a:r>
          </a:p>
          <a:p>
            <a:pPr lvl="1"/>
            <a:r>
              <a:rPr lang="cs-CZ" dirty="0"/>
              <a:t>kladná hodnota: rotace ve směru hodinových ručiček</a:t>
            </a:r>
          </a:p>
          <a:p>
            <a:pPr lvl="1"/>
            <a:r>
              <a:rPr lang="cs-CZ" dirty="0"/>
              <a:t>záporná hodnota: rotace proti směru hodinových ručiček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0135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Zešikmení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hodnota </a:t>
            </a:r>
            <a:r>
              <a:rPr lang="cs-CZ" dirty="0" err="1"/>
              <a:t>skew</a:t>
            </a:r>
            <a:r>
              <a:rPr lang="cs-CZ" dirty="0"/>
              <a:t>(x, y) vlastnosti </a:t>
            </a:r>
            <a:r>
              <a:rPr lang="cs-CZ" dirty="0" err="1"/>
              <a:t>transform</a:t>
            </a:r>
            <a:endParaRPr lang="cs-CZ" dirty="0"/>
          </a:p>
          <a:p>
            <a:pPr lvl="1"/>
            <a:r>
              <a:rPr lang="cs-CZ" dirty="0"/>
              <a:t>sešikmení podle osy x a y o zadané stupně</a:t>
            </a:r>
          </a:p>
          <a:p>
            <a:pPr lvl="1"/>
            <a:r>
              <a:rPr lang="cs-CZ" dirty="0"/>
              <a:t>pokud jenom jedna hodnota: zešikmení jenom na ose x</a:t>
            </a:r>
          </a:p>
          <a:p>
            <a:r>
              <a:rPr lang="cs-CZ" dirty="0" err="1"/>
              <a:t>skewx</a:t>
            </a:r>
            <a:r>
              <a:rPr lang="cs-CZ" dirty="0"/>
              <a:t>(hodnota)</a:t>
            </a:r>
          </a:p>
          <a:p>
            <a:pPr lvl="1"/>
            <a:r>
              <a:rPr lang="cs-CZ" dirty="0"/>
              <a:t>hodnota: stupně</a:t>
            </a:r>
          </a:p>
          <a:p>
            <a:r>
              <a:rPr lang="cs-CZ" dirty="0" err="1"/>
              <a:t>skewy</a:t>
            </a:r>
            <a:r>
              <a:rPr lang="cs-CZ" dirty="0"/>
              <a:t>(hodnota)</a:t>
            </a:r>
          </a:p>
          <a:p>
            <a:pPr lvl="1"/>
            <a:r>
              <a:rPr lang="cs-CZ" dirty="0"/>
              <a:t>hodnota: stupně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8961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/>
              <a:t>Transformace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můžeme definovat více hodnot</a:t>
            </a:r>
          </a:p>
          <a:p>
            <a:r>
              <a:rPr lang="cs-CZ" dirty="0"/>
              <a:t>jednotlivé hodnoty oddělujeme mezerou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216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cs-CZ" dirty="0" err="1"/>
              <a:t>transform-origin</a:t>
            </a:r>
            <a:endParaRPr lang="cs-CZ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333502" y="2160590"/>
            <a:ext cx="8470898" cy="3429260"/>
          </a:xfrm>
        </p:spPr>
        <p:txBody>
          <a:bodyPr>
            <a:normAutofit/>
          </a:bodyPr>
          <a:lstStyle/>
          <a:p>
            <a:r>
              <a:rPr lang="cs-CZ" dirty="0"/>
              <a:t>vlastnost pro změnu počátku transformace</a:t>
            </a:r>
          </a:p>
          <a:p>
            <a:r>
              <a:rPr lang="cs-CZ" dirty="0"/>
              <a:t>stejná syntaxe jako u background-</a:t>
            </a:r>
            <a:r>
              <a:rPr lang="cs-CZ" dirty="0" err="1"/>
              <a:t>position</a:t>
            </a:r>
            <a:endParaRPr lang="cs-CZ" dirty="0"/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4024580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Modrá, teplá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237</Words>
  <Application>Microsoft Office PowerPoint</Application>
  <PresentationFormat>Širokoúhlá obrazovka</PresentationFormat>
  <Paragraphs>48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Fazeta</vt:lpstr>
      <vt:lpstr>BGWE2</vt:lpstr>
      <vt:lpstr>Obsah přednášky</vt:lpstr>
      <vt:lpstr>Transformace</vt:lpstr>
      <vt:lpstr>Posun prvku</vt:lpstr>
      <vt:lpstr>Změna velikosti</vt:lpstr>
      <vt:lpstr>Rotace</vt:lpstr>
      <vt:lpstr>Zešikmení</vt:lpstr>
      <vt:lpstr>Transformace</vt:lpstr>
      <vt:lpstr>transform-origin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2021-03-08T19:23:37Z</dcterms:created>
  <dcterms:modified xsi:type="dcterms:W3CDTF">2024-03-10T19:37:54Z</dcterms:modified>
</cp:coreProperties>
</file>