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7" r:id="rId1"/>
  </p:sldMasterIdLst>
  <p:notesMasterIdLst>
    <p:notesMasterId r:id="rId11"/>
  </p:notes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9" r:id="rId9"/>
    <p:sldId id="27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599" autoAdjust="0"/>
  </p:normalViewPr>
  <p:slideViewPr>
    <p:cSldViewPr>
      <p:cViewPr varScale="1">
        <p:scale>
          <a:sx n="117" d="100"/>
          <a:sy n="117" d="100"/>
        </p:scale>
        <p:origin x="180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3842907C-D0AA-4C58-9F94-58B40AD65B2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1D76769E-C829-4283-B80E-CB90D995C2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345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644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3C79-1C97-4B32-B2AE-1A69C169643E}" type="datetime2">
              <a:rPr lang="en-US" smtClean="0"/>
              <a:pPr/>
              <a:t>Sunday, March 10, 2024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413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4BF-C004-4398-9186-5EE680724D95}" type="datetime2">
              <a:rPr lang="en-US" smtClean="0"/>
              <a:pPr/>
              <a:t>Sunday, March 10, 2024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784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4BF-C004-4398-9186-5EE680724D95}" type="datetime2">
              <a:rPr lang="en-US" smtClean="0"/>
              <a:pPr/>
              <a:t>Sunday, March 10, 2024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1192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4BF-C004-4398-9186-5EE680724D95}" type="datetime2">
              <a:rPr lang="en-US" smtClean="0"/>
              <a:pPr/>
              <a:t>Sunday, March 10, 2024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8746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4BF-C004-4398-9186-5EE680724D95}" type="datetime2">
              <a:rPr lang="en-US" smtClean="0"/>
              <a:pPr/>
              <a:t>Sunday, March 10, 2024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40677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4BF-C004-4398-9186-5EE680724D95}" type="datetime2">
              <a:rPr lang="en-US" smtClean="0"/>
              <a:pPr/>
              <a:t>Sunday, March 10, 2024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9948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4BF-C004-4398-9186-5EE680724D95}" type="datetime2">
              <a:rPr lang="en-US" smtClean="0"/>
              <a:pPr/>
              <a:t>Sunday, March 10,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223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4BF-C004-4398-9186-5EE680724D95}" type="datetime2">
              <a:rPr lang="en-US" smtClean="0"/>
              <a:pPr/>
              <a:t>Sunday, March 10,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724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FEF5B-F2CC-4EC5-8F1F-29A8BF9EFFA9}" type="datetime2">
              <a:rPr lang="en-US" smtClean="0"/>
              <a:pPr/>
              <a:t>Sunday, March 10,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289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4BF-C004-4398-9186-5EE680724D95}" type="datetime2">
              <a:rPr lang="en-US" smtClean="0"/>
              <a:pPr/>
              <a:t>Sunday, March 10, 2024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938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303D9-A6EB-41FB-BF22-3F49E470997E}" type="datetime2">
              <a:rPr lang="en-US" smtClean="0"/>
              <a:pPr/>
              <a:t>Sunday, March 10,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136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0534-5698-4F62-9CFE-5DE61A073E78}" type="datetime2">
              <a:rPr lang="en-US" smtClean="0"/>
              <a:pPr/>
              <a:t>Sunday, March 10, 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135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4BF-C004-4398-9186-5EE680724D95}" type="datetime2">
              <a:rPr lang="en-US" smtClean="0"/>
              <a:pPr/>
              <a:t>Sunday, March 10, 2024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633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6142-29B2-49CC-BCC6-A3AD70B4960E}" type="datetime2">
              <a:rPr lang="en-US" smtClean="0"/>
              <a:pPr/>
              <a:t>Sunday, March 10, 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080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C4691-4882-40A8-AF62-8CF6A18D40B2}" type="datetime2">
              <a:rPr lang="en-US" smtClean="0"/>
              <a:pPr/>
              <a:t>Sunday, March 10,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530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6776A-4DEC-47EE-8A49-2C150ECB5465}" type="datetime2">
              <a:rPr lang="en-US" smtClean="0"/>
              <a:pPr/>
              <a:t>Sunday, March 10, 2024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473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E14BF-C004-4398-9186-5EE680724D95}" type="datetime2">
              <a:rPr lang="en-US" smtClean="0"/>
              <a:pPr/>
              <a:t>Sunday, March 10, 2024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040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tools.webdevpuneet.com/css-easing-generator/" TargetMode="External"/><Relationship Id="rId2" Type="http://schemas.openxmlformats.org/officeDocument/2006/relationships/hyperlink" Target="https://webcode.tools/css-generator/transitio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783C067-F8BF-4755-B516-8A0CD74CF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6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2ED796EC-E7FF-46DB-B912-FB08BF12AA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549A2DAB-B431-487D-95AD-BB0FECB49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5ECDEE1-7093-418F-9CF5-24EEB115C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45062AF-EB11-4651-BC4A-4DA21768D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>
            <a:normAutofit/>
          </a:bodyPr>
          <a:lstStyle/>
          <a:p>
            <a:r>
              <a:rPr lang="cs-CZ" dirty="0"/>
              <a:t>Mgr. Vlastislav Kučera, Ph.D.</a:t>
            </a:r>
          </a:p>
          <a:p>
            <a:r>
              <a:rPr lang="cs-CZ" dirty="0"/>
              <a:t>přechody</a:t>
            </a:r>
          </a:p>
        </p:txBody>
      </p:sp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1507067" y="1397000"/>
            <a:ext cx="7766936" cy="2653836"/>
          </a:xfrm>
        </p:spPr>
        <p:txBody>
          <a:bodyPr>
            <a:normAutofit/>
          </a:bodyPr>
          <a:lstStyle/>
          <a:p>
            <a:r>
              <a:rPr lang="cs-CZ" dirty="0"/>
              <a:t>BGWE2</a:t>
            </a:r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0819F787-32B4-46A8-BC57-C6571BCEE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Obsah přednášky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přechody</a:t>
            </a:r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0471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Přechody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můžeme definovat, aby se přechody (a nejen přechody) měnily v čase – vytvářet jednoduché animace</a:t>
            </a:r>
          </a:p>
          <a:p>
            <a:r>
              <a:rPr lang="cs-CZ" dirty="0"/>
              <a:t>Přechody v CSS3</a:t>
            </a:r>
          </a:p>
          <a:p>
            <a:pPr lvl="1"/>
            <a:r>
              <a:rPr lang="cs-CZ" dirty="0"/>
              <a:t>definujeme počáteční a koncový stav prvku</a:t>
            </a:r>
          </a:p>
          <a:p>
            <a:pPr lvl="1"/>
            <a:r>
              <a:rPr lang="cs-CZ" dirty="0"/>
              <a:t>definujeme vlastnosti, které vstupují do animace</a:t>
            </a:r>
          </a:p>
          <a:p>
            <a:pPr lvl="1"/>
            <a:r>
              <a:rPr lang="cs-CZ" dirty="0"/>
              <a:t>dobu animace, prodlevu, než animace začne, efekt animace (rychlejší začátek, pomalejší konec, …)</a:t>
            </a:r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2095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 err="1"/>
              <a:t>transition-property</a:t>
            </a:r>
            <a:endParaRPr lang="cs-CZ" dirty="0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vlastnost prvku, která spolupracuje na přechodovém efektu</a:t>
            </a:r>
          </a:p>
          <a:p>
            <a:pPr lvl="1"/>
            <a:r>
              <a:rPr lang="cs-CZ" dirty="0"/>
              <a:t>background-</a:t>
            </a:r>
            <a:r>
              <a:rPr lang="cs-CZ" dirty="0" err="1"/>
              <a:t>color</a:t>
            </a:r>
            <a:r>
              <a:rPr lang="cs-CZ" dirty="0"/>
              <a:t>, background-</a:t>
            </a:r>
            <a:r>
              <a:rPr lang="cs-CZ" dirty="0" err="1"/>
              <a:t>position</a:t>
            </a:r>
            <a:endParaRPr lang="cs-CZ" dirty="0"/>
          </a:p>
          <a:p>
            <a:pPr lvl="1"/>
            <a:r>
              <a:rPr lang="cs-CZ" dirty="0" err="1"/>
              <a:t>border-color</a:t>
            </a:r>
            <a:r>
              <a:rPr lang="cs-CZ" dirty="0"/>
              <a:t>, </a:t>
            </a:r>
            <a:r>
              <a:rPr lang="cs-CZ" dirty="0" err="1"/>
              <a:t>border-width</a:t>
            </a:r>
            <a:r>
              <a:rPr lang="cs-CZ" dirty="0"/>
              <a:t>, </a:t>
            </a:r>
            <a:r>
              <a:rPr lang="cs-CZ" dirty="0" err="1"/>
              <a:t>border-spacing</a:t>
            </a:r>
            <a:endParaRPr lang="cs-CZ" dirty="0"/>
          </a:p>
          <a:p>
            <a:pPr lvl="1"/>
            <a:r>
              <a:rPr lang="cs-CZ" dirty="0" err="1"/>
              <a:t>bottom</a:t>
            </a:r>
            <a:r>
              <a:rPr lang="cs-CZ" dirty="0"/>
              <a:t>, top, </a:t>
            </a:r>
            <a:r>
              <a:rPr lang="cs-CZ" dirty="0" err="1"/>
              <a:t>left</a:t>
            </a:r>
            <a:r>
              <a:rPr lang="cs-CZ" dirty="0"/>
              <a:t>, </a:t>
            </a:r>
            <a:r>
              <a:rPr lang="cs-CZ" dirty="0" err="1"/>
              <a:t>right</a:t>
            </a:r>
            <a:endParaRPr lang="cs-CZ" dirty="0"/>
          </a:p>
          <a:p>
            <a:pPr lvl="1"/>
            <a:r>
              <a:rPr lang="cs-CZ" dirty="0" err="1"/>
              <a:t>color</a:t>
            </a:r>
            <a:r>
              <a:rPr lang="cs-CZ" dirty="0"/>
              <a:t>, font-</a:t>
            </a:r>
            <a:r>
              <a:rPr lang="cs-CZ" dirty="0" err="1"/>
              <a:t>size</a:t>
            </a:r>
            <a:r>
              <a:rPr lang="cs-CZ" dirty="0"/>
              <a:t>, font-</a:t>
            </a:r>
            <a:r>
              <a:rPr lang="cs-CZ" dirty="0" err="1"/>
              <a:t>weight</a:t>
            </a:r>
            <a:r>
              <a:rPr lang="cs-CZ" dirty="0"/>
              <a:t>, </a:t>
            </a:r>
            <a:r>
              <a:rPr lang="cs-CZ" dirty="0" err="1"/>
              <a:t>letter-spacing</a:t>
            </a:r>
            <a:r>
              <a:rPr lang="cs-CZ" dirty="0"/>
              <a:t>, line-</a:t>
            </a:r>
            <a:r>
              <a:rPr lang="cs-CZ" dirty="0" err="1"/>
              <a:t>height</a:t>
            </a:r>
            <a:r>
              <a:rPr lang="cs-CZ" dirty="0"/>
              <a:t>, text-indent</a:t>
            </a:r>
          </a:p>
          <a:p>
            <a:pPr lvl="1"/>
            <a:r>
              <a:rPr lang="cs-CZ" dirty="0" err="1"/>
              <a:t>height</a:t>
            </a:r>
            <a:r>
              <a:rPr lang="cs-CZ" dirty="0"/>
              <a:t>, </a:t>
            </a:r>
            <a:r>
              <a:rPr lang="cs-CZ" dirty="0" err="1"/>
              <a:t>width</a:t>
            </a:r>
            <a:endParaRPr lang="cs-CZ" dirty="0"/>
          </a:p>
          <a:p>
            <a:pPr lvl="1"/>
            <a:r>
              <a:rPr lang="cs-CZ" dirty="0" err="1"/>
              <a:t>margin</a:t>
            </a:r>
            <a:r>
              <a:rPr lang="cs-CZ" dirty="0"/>
              <a:t>, </a:t>
            </a:r>
            <a:r>
              <a:rPr lang="cs-CZ" dirty="0" err="1"/>
              <a:t>padding</a:t>
            </a:r>
            <a:endParaRPr lang="cs-CZ" dirty="0"/>
          </a:p>
          <a:p>
            <a:pPr lvl="1"/>
            <a:r>
              <a:rPr lang="cs-CZ" dirty="0" err="1"/>
              <a:t>transform</a:t>
            </a:r>
            <a:endParaRPr lang="cs-CZ" dirty="0"/>
          </a:p>
          <a:p>
            <a:r>
              <a:rPr lang="cs-CZ" dirty="0"/>
              <a:t>při použití více vlastností se oddělují čárkou</a:t>
            </a:r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6977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 err="1"/>
              <a:t>transition-duration</a:t>
            </a:r>
            <a:endParaRPr lang="cs-CZ" dirty="0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určuje dobu přechodového efektu</a:t>
            </a:r>
          </a:p>
          <a:p>
            <a:r>
              <a:rPr lang="cs-CZ" dirty="0"/>
              <a:t>hodnota: sekundy(s), milisekundy(</a:t>
            </a:r>
            <a:r>
              <a:rPr lang="cs-CZ" dirty="0" err="1"/>
              <a:t>ms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200ms = 0.2s</a:t>
            </a:r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8119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 err="1"/>
              <a:t>transition-timing-function</a:t>
            </a:r>
            <a:endParaRPr lang="cs-CZ" dirty="0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změna rychlosti animace</a:t>
            </a:r>
          </a:p>
          <a:p>
            <a:r>
              <a:rPr lang="cs-CZ" dirty="0"/>
              <a:t>hodnoty</a:t>
            </a:r>
          </a:p>
          <a:p>
            <a:pPr lvl="1"/>
            <a:r>
              <a:rPr lang="cs-CZ" dirty="0" err="1"/>
              <a:t>ease</a:t>
            </a:r>
            <a:r>
              <a:rPr lang="cs-CZ" dirty="0"/>
              <a:t>, </a:t>
            </a:r>
            <a:r>
              <a:rPr lang="cs-CZ" dirty="0" err="1"/>
              <a:t>linear</a:t>
            </a:r>
            <a:r>
              <a:rPr lang="cs-CZ" dirty="0"/>
              <a:t>, </a:t>
            </a:r>
            <a:r>
              <a:rPr lang="cs-CZ" dirty="0" err="1"/>
              <a:t>ease</a:t>
            </a:r>
            <a:r>
              <a:rPr lang="cs-CZ" dirty="0"/>
              <a:t>-in, </a:t>
            </a:r>
            <a:r>
              <a:rPr lang="cs-CZ" dirty="0" err="1"/>
              <a:t>ease</a:t>
            </a:r>
            <a:r>
              <a:rPr lang="cs-CZ" dirty="0"/>
              <a:t>-out, </a:t>
            </a:r>
            <a:r>
              <a:rPr lang="cs-CZ" dirty="0" err="1"/>
              <a:t>ease</a:t>
            </a:r>
            <a:r>
              <a:rPr lang="cs-CZ" dirty="0"/>
              <a:t>-in-out, </a:t>
            </a:r>
            <a:r>
              <a:rPr lang="cs-CZ" dirty="0" err="1"/>
              <a:t>cubic-bezier</a:t>
            </a:r>
            <a:r>
              <a:rPr lang="cs-CZ" dirty="0"/>
              <a:t>(</a:t>
            </a:r>
            <a:r>
              <a:rPr lang="cs-CZ" dirty="0" err="1"/>
              <a:t>n,n,n,n</a:t>
            </a:r>
            <a:r>
              <a:rPr lang="cs-CZ" dirty="0"/>
              <a:t>)</a:t>
            </a:r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1468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 err="1"/>
              <a:t>transition-delay</a:t>
            </a:r>
            <a:endParaRPr lang="cs-CZ" dirty="0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nastavení prodlevy, než animace začne</a:t>
            </a:r>
          </a:p>
          <a:p>
            <a:r>
              <a:rPr lang="cs-CZ" dirty="0"/>
              <a:t>hodnota: v sekundách</a:t>
            </a:r>
          </a:p>
          <a:p>
            <a:r>
              <a:rPr lang="cs-CZ" dirty="0"/>
              <a:t>výchozí hodnota: 0 – přechod začne ihned</a:t>
            </a:r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6200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Přechody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můžeme definovat jednotlivé dílčí vlastnosti nebo zkrácený zápis:</a:t>
            </a:r>
          </a:p>
          <a:p>
            <a:pPr lvl="1"/>
            <a:r>
              <a:rPr lang="cs-CZ" dirty="0" err="1"/>
              <a:t>transition</a:t>
            </a:r>
            <a:r>
              <a:rPr lang="cs-CZ" dirty="0"/>
              <a:t>: </a:t>
            </a:r>
            <a:r>
              <a:rPr lang="cs-CZ" dirty="0" err="1"/>
              <a:t>color</a:t>
            </a:r>
            <a:r>
              <a:rPr lang="cs-CZ" dirty="0"/>
              <a:t> 5s </a:t>
            </a:r>
            <a:r>
              <a:rPr lang="cs-CZ" dirty="0" err="1"/>
              <a:t>ease</a:t>
            </a:r>
            <a:r>
              <a:rPr lang="cs-CZ" dirty="0"/>
              <a:t> 1s;</a:t>
            </a:r>
          </a:p>
          <a:p>
            <a:r>
              <a:rPr lang="cs-CZ" dirty="0"/>
              <a:t>totožný s:</a:t>
            </a:r>
          </a:p>
          <a:p>
            <a:pPr lvl="1"/>
            <a:r>
              <a:rPr lang="cs-CZ" dirty="0" err="1"/>
              <a:t>transition-property</a:t>
            </a:r>
            <a:r>
              <a:rPr lang="cs-CZ" dirty="0"/>
              <a:t>: </a:t>
            </a:r>
            <a:r>
              <a:rPr lang="cs-CZ" dirty="0" err="1"/>
              <a:t>color</a:t>
            </a:r>
            <a:r>
              <a:rPr lang="cs-CZ" dirty="0"/>
              <a:t>;</a:t>
            </a:r>
          </a:p>
          <a:p>
            <a:pPr lvl="1"/>
            <a:r>
              <a:rPr lang="cs-CZ" dirty="0" err="1"/>
              <a:t>transition-duration</a:t>
            </a:r>
            <a:r>
              <a:rPr lang="cs-CZ" dirty="0"/>
              <a:t>: 5s;</a:t>
            </a:r>
          </a:p>
          <a:p>
            <a:pPr lvl="1"/>
            <a:r>
              <a:rPr lang="cs-CZ" dirty="0" err="1"/>
              <a:t>transition-timing-function</a:t>
            </a:r>
            <a:r>
              <a:rPr lang="cs-CZ" dirty="0"/>
              <a:t>: </a:t>
            </a:r>
            <a:r>
              <a:rPr lang="cs-CZ" dirty="0" err="1"/>
              <a:t>ease</a:t>
            </a:r>
            <a:r>
              <a:rPr lang="cs-CZ" dirty="0"/>
              <a:t>;</a:t>
            </a:r>
          </a:p>
          <a:p>
            <a:pPr lvl="1"/>
            <a:r>
              <a:rPr lang="cs-CZ" dirty="0" err="1"/>
              <a:t>transition-delay</a:t>
            </a:r>
            <a:r>
              <a:rPr lang="cs-CZ" dirty="0"/>
              <a:t>: 1s;</a:t>
            </a:r>
          </a:p>
          <a:p>
            <a:pPr marL="109728" indent="0">
              <a:buNone/>
            </a:pPr>
            <a:r>
              <a:rPr lang="cs-CZ" dirty="0"/>
              <a:t>	</a:t>
            </a:r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4382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EBBB934-7B1A-6603-E3E3-D2202001F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Generátory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6EB50F2-C422-1C4F-043D-3AE60F568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>
                <a:hlinkClick r:id="rId2"/>
              </a:rPr>
              <a:t>https://webcode.tools/css-generator/transition</a:t>
            </a:r>
            <a:endParaRPr lang="cs-CZ" dirty="0"/>
          </a:p>
          <a:p>
            <a:r>
              <a:rPr lang="cs-CZ">
                <a:hlinkClick r:id="rId3"/>
              </a:rPr>
              <a:t>https://tools.webdevpuneet.com/css-easing-generator/</a:t>
            </a:r>
            <a:endParaRPr lang="cs-CZ"/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8937064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Modrá, teplá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237</Words>
  <Application>Microsoft Office PowerPoint</Application>
  <PresentationFormat>Širokoúhlá obrazovka</PresentationFormat>
  <Paragraphs>46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Trebuchet MS</vt:lpstr>
      <vt:lpstr>Wingdings 3</vt:lpstr>
      <vt:lpstr>Fazeta</vt:lpstr>
      <vt:lpstr>BGWE2</vt:lpstr>
      <vt:lpstr>Obsah přednášky</vt:lpstr>
      <vt:lpstr>Přechody</vt:lpstr>
      <vt:lpstr>transition-property</vt:lpstr>
      <vt:lpstr>transition-duration</vt:lpstr>
      <vt:lpstr>transition-timing-function</vt:lpstr>
      <vt:lpstr>transition-delay</vt:lpstr>
      <vt:lpstr>Přechody</vt:lpstr>
      <vt:lpstr>Generátory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2021-03-08T19:23:37Z</dcterms:created>
  <dcterms:modified xsi:type="dcterms:W3CDTF">2024-03-10T19:32:32Z</dcterms:modified>
</cp:coreProperties>
</file>