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61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155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206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835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4995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0287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739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9594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C57C2CE-8A43-4CEE-B600-BA3FEBC2A12C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9691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0305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3260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C2CE-8A43-4CEE-B600-BA3FEBC2A12C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7763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C57C2CE-8A43-4CEE-B600-BA3FEBC2A12C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BD69828-36E7-45C8-8AC3-721A3151CBA4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390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s.google.com/fonts/docs/material_icons" TargetMode="External"/><Relationship Id="rId2" Type="http://schemas.openxmlformats.org/officeDocument/2006/relationships/hyperlink" Target="https://fonts.google.com/icon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cons.getbootstrap.com/" TargetMode="External"/><Relationship Id="rId4" Type="http://schemas.openxmlformats.org/officeDocument/2006/relationships/hyperlink" Target="https://fontawesom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39598B-675F-55B3-4DAB-B675FE5982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Cvičení - </a:t>
            </a:r>
            <a:r>
              <a:rPr lang="cs-CZ" dirty="0" err="1"/>
              <a:t>grid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BF52445-D6B1-BA03-C916-B5E03F6332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BGWE2</a:t>
            </a:r>
          </a:p>
        </p:txBody>
      </p:sp>
    </p:spTree>
    <p:extLst>
      <p:ext uri="{BB962C8B-B14F-4D97-AF65-F5344CB8AC3E}">
        <p14:creationId xmlns:p14="http://schemas.microsoft.com/office/powerpoint/2010/main" val="2756758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B04471-0601-0140-8DD7-EC1200D9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Vzhled prohlížeče Opera pomocí </a:t>
            </a:r>
            <a:r>
              <a:rPr lang="cs-CZ" dirty="0" err="1"/>
              <a:t>grid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9FB572B-3517-952E-BABF-0B7F2B2D5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dirty="0"/>
              <a:t>Pokusíme se převést layout Opery do html pomocí </a:t>
            </a:r>
            <a:r>
              <a:rPr lang="cs-CZ" dirty="0" err="1"/>
              <a:t>gridu</a:t>
            </a:r>
            <a:endParaRPr lang="cs-CZ" dirty="0"/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Základní parametry: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levé menu – šířka 49px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řádek s adresou – 1fr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oblast pro doplňky – šířka závisí na počtu zobrazených rozšíření – auto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výška lišty s názvy oken – 41px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výška adresního řádku – 39px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výška řádku s odkazy – 34px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zbytek pro zobrazení stránky – mělo by být auto, ale protože nemá žádný obsah nastavíme 900px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mezera mezi jednotlivými částmi – 5px</a:t>
            </a:r>
          </a:p>
        </p:txBody>
      </p:sp>
    </p:spTree>
    <p:extLst>
      <p:ext uri="{BB962C8B-B14F-4D97-AF65-F5344CB8AC3E}">
        <p14:creationId xmlns:p14="http://schemas.microsoft.com/office/powerpoint/2010/main" val="201679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E2C17C-414F-31C9-42EE-227A524DA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Vzhled prohlížeče Opera pomocí </a:t>
            </a:r>
            <a:r>
              <a:rPr lang="cs-CZ" dirty="0" err="1"/>
              <a:t>grid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36980F2-2C49-3013-0EA6-D1EDDDC2C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cs-CZ" dirty="0"/>
              <a:t>barvy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barva pozadí celého prohlížeče - #d7eaea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levé menu, adresní řádek, rozšíření, odkazy, obsah - #fefefe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lišta s názvy oken – </a:t>
            </a:r>
            <a:r>
              <a:rPr lang="cs-CZ" dirty="0" err="1"/>
              <a:t>white</a:t>
            </a:r>
            <a:r>
              <a:rPr lang="cs-CZ" dirty="0"/>
              <a:t>, později odstraníme</a:t>
            </a:r>
          </a:p>
          <a:p>
            <a:pPr marL="748800" lvl="1" indent="-457200">
              <a:buFont typeface="Wingdings" panose="05000000000000000000" pitchFamily="2" charset="2"/>
              <a:buChar char="Ø"/>
            </a:pPr>
            <a:r>
              <a:rPr lang="cs-CZ" dirty="0"/>
              <a:t>obsah – bude mít na pozadí obrázek – opera.jpg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cs-CZ" dirty="0"/>
              <a:t>v levém menu nahoře – ikona prohlížeče – </a:t>
            </a:r>
            <a:r>
              <a:rPr lang="cs-CZ" dirty="0" err="1"/>
              <a:t>opera.svg</a:t>
            </a:r>
            <a:endParaRPr lang="cs-CZ" dirty="0"/>
          </a:p>
          <a:p>
            <a:pPr marL="457200" indent="-457200">
              <a:buFont typeface="+mj-lt"/>
              <a:buAutoNum type="arabicPeriod" startAt="3"/>
            </a:pPr>
            <a:r>
              <a:rPr lang="cs-CZ" dirty="0"/>
              <a:t>Ikony - </a:t>
            </a:r>
            <a:r>
              <a:rPr lang="cs-CZ" dirty="0" err="1"/>
              <a:t>Material</a:t>
            </a:r>
            <a:r>
              <a:rPr lang="cs-CZ" dirty="0"/>
              <a:t> </a:t>
            </a:r>
            <a:r>
              <a:rPr lang="cs-CZ" dirty="0" err="1"/>
              <a:t>Icons</a:t>
            </a:r>
            <a:r>
              <a:rPr lang="cs-CZ" dirty="0"/>
              <a:t> od Google: </a:t>
            </a:r>
            <a:r>
              <a:rPr lang="cs-CZ" dirty="0">
                <a:hlinkClick r:id="rId2"/>
              </a:rPr>
              <a:t>https://fonts.google.com/</a:t>
            </a:r>
            <a:r>
              <a:rPr lang="cs-CZ" dirty="0" err="1">
                <a:hlinkClick r:id="rId2"/>
              </a:rPr>
              <a:t>icons</a:t>
            </a:r>
            <a:r>
              <a:rPr lang="cs-CZ" dirty="0"/>
              <a:t>,</a:t>
            </a:r>
            <a:br>
              <a:rPr lang="cs-CZ" dirty="0"/>
            </a:br>
            <a:r>
              <a:rPr lang="cs-CZ" dirty="0"/>
              <a:t>dokumentace: </a:t>
            </a:r>
            <a:r>
              <a:rPr lang="cs-CZ" dirty="0">
                <a:hlinkClick r:id="rId3"/>
              </a:rPr>
              <a:t>https://developers.google.com/fonts/docs/material_icons</a:t>
            </a:r>
            <a:r>
              <a:rPr lang="cs-CZ" dirty="0"/>
              <a:t> 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cs-CZ" dirty="0"/>
              <a:t>Další stránky s ikonami:</a:t>
            </a:r>
          </a:p>
          <a:p>
            <a:pPr marL="749808" lvl="1" indent="-457200">
              <a:buFont typeface="Wingdings" panose="05000000000000000000" pitchFamily="2" charset="2"/>
              <a:buChar char="Ø"/>
            </a:pPr>
            <a:r>
              <a:rPr lang="cs-CZ" dirty="0" err="1"/>
              <a:t>FontAwesome</a:t>
            </a:r>
            <a:r>
              <a:rPr lang="cs-CZ" dirty="0"/>
              <a:t>: </a:t>
            </a:r>
            <a:r>
              <a:rPr lang="cs-CZ" dirty="0">
                <a:hlinkClick r:id="rId4"/>
              </a:rPr>
              <a:t>https://fontawesome.com</a:t>
            </a:r>
            <a:endParaRPr lang="cs-CZ" dirty="0"/>
          </a:p>
          <a:p>
            <a:pPr marL="749808" lvl="1" indent="-457200">
              <a:buFont typeface="Wingdings" panose="05000000000000000000" pitchFamily="2" charset="2"/>
              <a:buChar char="Ø"/>
            </a:pPr>
            <a:r>
              <a:rPr lang="cs-CZ" dirty="0" err="1"/>
              <a:t>Bootstrap</a:t>
            </a:r>
            <a:r>
              <a:rPr lang="cs-CZ" dirty="0"/>
              <a:t> </a:t>
            </a:r>
            <a:r>
              <a:rPr lang="cs-CZ" dirty="0" err="1"/>
              <a:t>Icons</a:t>
            </a:r>
            <a:r>
              <a:rPr lang="cs-CZ" dirty="0"/>
              <a:t>: </a:t>
            </a:r>
            <a:r>
              <a:rPr lang="cs-CZ" dirty="0">
                <a:hlinkClick r:id="rId5"/>
              </a:rPr>
              <a:t>https://icons.getbootstrap.com</a:t>
            </a:r>
            <a:r>
              <a:rPr lang="cs-CZ" dirty="0"/>
              <a:t> 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cs-CZ" dirty="0"/>
              <a:t>Lze stáhnout buď samostatný obrázek ve formátu SVG, příp. PNG nebo je lze napojit pomocí &lt;link&gt; podobně </a:t>
            </a:r>
            <a:r>
              <a:rPr lang="cs-CZ"/>
              <a:t>jako písmo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7312063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222</Words>
  <Application>Microsoft Office PowerPoint</Application>
  <PresentationFormat>Širokoúhlá obrazovka</PresentationFormat>
  <Paragraphs>25</Paragraphs>
  <Slides>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Wingdings</vt:lpstr>
      <vt:lpstr>Retrospektiva</vt:lpstr>
      <vt:lpstr>Cvičení - grid</vt:lpstr>
      <vt:lpstr>Vzhled prohlížeče Opera pomocí grid</vt:lpstr>
      <vt:lpstr>Vzhled prohlížeče Opera pomocí grid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2025-04-01T18:06:31Z</dcterms:created>
  <dcterms:modified xsi:type="dcterms:W3CDTF">2025-04-08T18:19:24Z</dcterms:modified>
</cp:coreProperties>
</file>