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8" r:id="rId10"/>
    <p:sldId id="267" r:id="rId11"/>
    <p:sldId id="266" r:id="rId12"/>
    <p:sldId id="25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369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4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166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2358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30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13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604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77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486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31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0785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364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0977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4841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7726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752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686D3-7445-4C4A-9CD7-08199A484B35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8CCB8FB-B365-4F2B-986B-5BF46BC107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14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viewport-resizer-%E2%80%93-respon/kapnjjcfcncngkadhpmijlkblpibdcgm" TargetMode="External"/><Relationship Id="rId2" Type="http://schemas.openxmlformats.org/officeDocument/2006/relationships/hyperlink" Target="https://www.lambdatest.com/lt-browser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v-kucera.cz/?tag=men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-kucera.cz/?tag=responsive" TargetMode="External"/><Relationship Id="rId2" Type="http://schemas.openxmlformats.org/officeDocument/2006/relationships/hyperlink" Target="https://www.vzhurudolu.cz/responzivni-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>
            <a:extLst>
              <a:ext uri="{FF2B5EF4-FFF2-40B4-BE49-F238E27FC236}">
                <a16:creationId xmlns:a16="http://schemas.microsoft.com/office/drawing/2014/main" id="{A7DE1BF9-F63D-4C5D-B33A-71A349253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responzivní návrh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80AC1F8-F25F-4AB2-8C80-CB20D0477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BGWE2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736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AF5FE57-1AB2-4317-9734-E18A45400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Úvod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FBC053-D12D-4BB5-ADF4-DDED948D2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spíše než výukový materiál zde budou rady, jak postupovat při tvorbě responzivního designu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1713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0EF220B-3301-42EF-8164-E63BBD50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Meta tag v hlavičce html dokumentu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C3DC5F-01C0-4CCD-9571-80AC9480C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500"/>
              <a:t>aby prohlížeče v mobilních zařízeních nezmenšovaly prohlíženou stránku, je nutné vložit do hlavičky html dokumentu následující značku: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&lt;meta name="viewport" content="width=device-width, initial-scale=1.0"&gt;</a:t>
            </a:r>
          </a:p>
          <a:p>
            <a:pPr>
              <a:lnSpc>
                <a:spcPct val="90000"/>
              </a:lnSpc>
            </a:pPr>
            <a:r>
              <a:rPr lang="cs-CZ" sz="1500" err="1"/>
              <a:t>viewport</a:t>
            </a:r>
            <a:endParaRPr lang="cs-CZ" sz="1500"/>
          </a:p>
          <a:p>
            <a:pPr lvl="1">
              <a:lnSpc>
                <a:spcPct val="90000"/>
              </a:lnSpc>
            </a:pPr>
            <a:r>
              <a:rPr lang="cs-CZ" sz="1500"/>
              <a:t>označení pro výřez stránky, který je viditelný v okně prohlížeče</a:t>
            </a:r>
          </a:p>
          <a:p>
            <a:pPr>
              <a:lnSpc>
                <a:spcPct val="90000"/>
              </a:lnSpc>
            </a:pPr>
            <a:r>
              <a:rPr lang="cs-CZ" sz="1500" err="1"/>
              <a:t>width</a:t>
            </a:r>
            <a:endParaRPr lang="cs-CZ" sz="1500"/>
          </a:p>
          <a:p>
            <a:pPr lvl="1">
              <a:lnSpc>
                <a:spcPct val="90000"/>
              </a:lnSpc>
            </a:pPr>
            <a:r>
              <a:rPr lang="cs-CZ" sz="1500"/>
              <a:t>nastavuje šířku layoutu</a:t>
            </a:r>
          </a:p>
          <a:p>
            <a:pPr lvl="1">
              <a:lnSpc>
                <a:spcPct val="90000"/>
              </a:lnSpc>
            </a:pPr>
            <a:r>
              <a:rPr lang="cs-CZ" sz="1500" err="1"/>
              <a:t>device-width</a:t>
            </a:r>
            <a:endParaRPr lang="cs-CZ" sz="1500"/>
          </a:p>
          <a:p>
            <a:pPr lvl="2">
              <a:lnSpc>
                <a:spcPct val="90000"/>
              </a:lnSpc>
            </a:pPr>
            <a:r>
              <a:rPr lang="cs-CZ" sz="1500"/>
              <a:t>sjednocuje šířku layoutu s šířkou ideálního výřezu</a:t>
            </a:r>
          </a:p>
          <a:p>
            <a:pPr>
              <a:lnSpc>
                <a:spcPct val="90000"/>
              </a:lnSpc>
            </a:pPr>
            <a:r>
              <a:rPr lang="cs-CZ" sz="1500" err="1"/>
              <a:t>initial-scale</a:t>
            </a:r>
            <a:endParaRPr lang="cs-CZ" sz="1500"/>
          </a:p>
          <a:p>
            <a:pPr lvl="1">
              <a:lnSpc>
                <a:spcPct val="90000"/>
              </a:lnSpc>
            </a:pPr>
            <a:r>
              <a:rPr lang="cs-CZ" sz="1500"/>
              <a:t>nastavuje výchozí zoom</a:t>
            </a:r>
          </a:p>
          <a:p>
            <a:pPr>
              <a:lnSpc>
                <a:spcPct val="90000"/>
              </a:lnSpc>
            </a:pPr>
            <a:endParaRPr lang="cs-CZ" sz="15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48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7FE59E6-AF57-4AF1-A9EC-3021602BD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Responzivní design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304932-B332-4FA7-88BF-34D747EBB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již při návrhu je potřeba vzít do úvahu, zda bude web responzivní nebo nebude</a:t>
            </a:r>
          </a:p>
          <a:p>
            <a:r>
              <a:rPr lang="cs-CZ" dirty="0"/>
              <a:t>pokud ano, je potřeba si rozmyslet, jak bude web vypadat na monitoru, jak na např. na tabletu a jak v mobilu</a:t>
            </a:r>
          </a:p>
          <a:p>
            <a:r>
              <a:rPr lang="cs-CZ" dirty="0"/>
              <a:t>Mobile </a:t>
            </a:r>
            <a:r>
              <a:rPr lang="cs-CZ" dirty="0" err="1"/>
              <a:t>first</a:t>
            </a:r>
            <a:r>
              <a:rPr lang="cs-CZ" dirty="0"/>
              <a:t> - při návrhu se začíná od nejmenšího k největšímu zobrazení</a:t>
            </a:r>
          </a:p>
          <a:p>
            <a:r>
              <a:rPr lang="cs-CZ" dirty="0"/>
              <a:t>můžete použít i opačný postup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F140E76-A70D-4578-A0DB-0C4F95808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Pružný layout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3825DE-BCF5-438B-9F01-33EC62AD0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při definici layout požívat relativní jednotky:</a:t>
            </a:r>
          </a:p>
          <a:p>
            <a:pPr lvl="1"/>
            <a:r>
              <a:rPr lang="cs-CZ" dirty="0"/>
              <a:t>%, </a:t>
            </a:r>
            <a:r>
              <a:rPr lang="cs-CZ" dirty="0" err="1"/>
              <a:t>em</a:t>
            </a:r>
            <a:r>
              <a:rPr lang="cs-CZ" dirty="0"/>
              <a:t>, </a:t>
            </a:r>
            <a:r>
              <a:rPr lang="cs-CZ" dirty="0" err="1"/>
              <a:t>rem</a:t>
            </a:r>
            <a:endParaRPr lang="cs-CZ" dirty="0"/>
          </a:p>
          <a:p>
            <a:r>
              <a:rPr lang="cs-CZ" dirty="0"/>
              <a:t>u </a:t>
            </a:r>
            <a:r>
              <a:rPr lang="cs-CZ" dirty="0" err="1"/>
              <a:t>gridu</a:t>
            </a:r>
            <a:r>
              <a:rPr lang="cs-CZ" dirty="0"/>
              <a:t> můžeme použít i fr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1358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7E0F177-7895-4B8D-AA12-2FBEB963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Media </a:t>
            </a:r>
            <a:r>
              <a:rPr lang="cs-CZ" dirty="0" err="1"/>
              <a:t>queries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D01D67-A6E2-44DA-B636-4963B7342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/>
              <a:t>definování podmínek, které umožňují aplikovat CSS pravidla pro různá zobrazení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@media „typ média“ and „podmínka“ {}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@media – direktiva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typ média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/>
              <a:t>výchozí je </a:t>
            </a:r>
            <a:r>
              <a:rPr lang="cs-CZ" dirty="0" err="1"/>
              <a:t>all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 err="1"/>
              <a:t>screen</a:t>
            </a:r>
            <a:r>
              <a:rPr lang="cs-CZ" dirty="0"/>
              <a:t> - obrazovky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podmínka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/>
              <a:t>podmínka se dělí na vlastnost média, např. max-</a:t>
            </a:r>
            <a:r>
              <a:rPr lang="cs-CZ" dirty="0" err="1"/>
              <a:t>width</a:t>
            </a:r>
            <a:r>
              <a:rPr lang="cs-CZ" dirty="0"/>
              <a:t>, a hodnotu vlastnosti (bod zlomu)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1310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838323-F5B4-4D90-A743-10B8079B4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Media </a:t>
            </a:r>
            <a:r>
              <a:rPr lang="cs-CZ" dirty="0" err="1"/>
              <a:t>queries</a:t>
            </a:r>
            <a:r>
              <a:rPr lang="cs-CZ" dirty="0"/>
              <a:t> - zápis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F9DC34-E291-4B1D-8C3C-5EBD26EF3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 CSS souboru: @media </a:t>
            </a:r>
            <a:r>
              <a:rPr lang="cs-CZ" dirty="0" err="1"/>
              <a:t>screen</a:t>
            </a:r>
            <a:r>
              <a:rPr lang="cs-CZ" dirty="0"/>
              <a:t> and (max-</a:t>
            </a:r>
            <a:r>
              <a:rPr lang="cs-CZ" dirty="0" err="1"/>
              <a:t>width</a:t>
            </a:r>
            <a:r>
              <a:rPr lang="cs-CZ" dirty="0"/>
              <a:t>: 500px){}</a:t>
            </a:r>
          </a:p>
          <a:p>
            <a:r>
              <a:rPr lang="cs-CZ" dirty="0"/>
              <a:t>!POZOR! je nutno dodržet mezery, dokonce i mezi „:“ a hodnotou</a:t>
            </a:r>
          </a:p>
          <a:p>
            <a:r>
              <a:rPr lang="cs-CZ" dirty="0"/>
              <a:t>do {} se definují CSS pravidla</a:t>
            </a:r>
          </a:p>
          <a:p>
            <a:r>
              <a:rPr lang="cs-CZ" dirty="0"/>
              <a:t>v HTML souboru: &lt;link </a:t>
            </a:r>
            <a:r>
              <a:rPr lang="cs-CZ" dirty="0" err="1"/>
              <a:t>rel</a:t>
            </a:r>
            <a:r>
              <a:rPr lang="cs-CZ" dirty="0"/>
              <a:t>="</a:t>
            </a:r>
            <a:r>
              <a:rPr lang="cs-CZ" dirty="0" err="1"/>
              <a:t>stylesheet</a:t>
            </a:r>
            <a:r>
              <a:rPr lang="cs-CZ" dirty="0"/>
              <a:t>" media="</a:t>
            </a:r>
            <a:r>
              <a:rPr lang="cs-CZ" dirty="0" err="1"/>
              <a:t>screen</a:t>
            </a:r>
            <a:r>
              <a:rPr lang="cs-CZ" dirty="0"/>
              <a:t> and (max-</a:t>
            </a:r>
            <a:r>
              <a:rPr lang="cs-CZ" dirty="0" err="1"/>
              <a:t>width</a:t>
            </a:r>
            <a:r>
              <a:rPr lang="cs-CZ" dirty="0"/>
              <a:t>: 500px)" </a:t>
            </a:r>
            <a:r>
              <a:rPr lang="cs-CZ" dirty="0" err="1"/>
              <a:t>href</a:t>
            </a:r>
            <a:r>
              <a:rPr lang="cs-CZ" dirty="0"/>
              <a:t>="styl.css" &gt;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946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AEA5BCF-FB9F-48BF-B880-ED404CE25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Media </a:t>
            </a:r>
            <a:r>
              <a:rPr lang="cs-CZ" dirty="0" err="1"/>
              <a:t>queries</a:t>
            </a:r>
            <a:r>
              <a:rPr lang="cs-CZ" dirty="0"/>
              <a:t> – příklady zalomení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262B6D-4D32-419C-9178-F690E25A9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 dirty="0"/>
              <a:t>@media </a:t>
            </a:r>
            <a:r>
              <a:rPr lang="cs-CZ" sz="1700" dirty="0" err="1"/>
              <a:t>screen</a:t>
            </a:r>
            <a:r>
              <a:rPr lang="cs-CZ" sz="1700" dirty="0"/>
              <a:t> and (min-</a:t>
            </a:r>
            <a:r>
              <a:rPr lang="cs-CZ" sz="1700" dirty="0" err="1"/>
              <a:t>width</a:t>
            </a:r>
            <a:r>
              <a:rPr lang="cs-CZ" sz="1700" dirty="0"/>
              <a:t>: 480px) and (max-</a:t>
            </a:r>
            <a:r>
              <a:rPr lang="cs-CZ" sz="1700" dirty="0" err="1"/>
              <a:t>width</a:t>
            </a:r>
            <a:r>
              <a:rPr lang="cs-CZ" sz="1700" dirty="0"/>
              <a:t>: 599px)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zobrazení od šířky 480px do 599px</a:t>
            </a:r>
          </a:p>
          <a:p>
            <a:pPr>
              <a:lnSpc>
                <a:spcPct val="90000"/>
              </a:lnSpc>
            </a:pPr>
            <a:r>
              <a:rPr lang="cs-CZ" sz="1700" dirty="0"/>
              <a:t>@media </a:t>
            </a:r>
            <a:r>
              <a:rPr lang="cs-CZ" sz="1700" dirty="0" err="1"/>
              <a:t>screen</a:t>
            </a:r>
            <a:r>
              <a:rPr lang="cs-CZ" sz="1700" dirty="0"/>
              <a:t> and (min-</a:t>
            </a:r>
            <a:r>
              <a:rPr lang="cs-CZ" sz="1700" dirty="0" err="1"/>
              <a:t>width</a:t>
            </a:r>
            <a:r>
              <a:rPr lang="cs-CZ" sz="1700" dirty="0"/>
              <a:t>: 600px) and (max-</a:t>
            </a:r>
            <a:r>
              <a:rPr lang="cs-CZ" sz="1700" dirty="0" err="1"/>
              <a:t>width</a:t>
            </a:r>
            <a:r>
              <a:rPr lang="cs-CZ" sz="1700" dirty="0"/>
              <a:t>: 799px)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zobrazení od šířky 600px do 799px</a:t>
            </a:r>
          </a:p>
          <a:p>
            <a:pPr>
              <a:lnSpc>
                <a:spcPct val="90000"/>
              </a:lnSpc>
            </a:pPr>
            <a:r>
              <a:rPr lang="cs-CZ" sz="1700" dirty="0"/>
              <a:t>@media </a:t>
            </a:r>
            <a:r>
              <a:rPr lang="cs-CZ" sz="1700" dirty="0" err="1"/>
              <a:t>screen</a:t>
            </a:r>
            <a:r>
              <a:rPr lang="cs-CZ" sz="1700" dirty="0"/>
              <a:t> and (min-</a:t>
            </a:r>
            <a:r>
              <a:rPr lang="cs-CZ" sz="1700" dirty="0" err="1"/>
              <a:t>width</a:t>
            </a:r>
            <a:r>
              <a:rPr lang="cs-CZ" sz="1700" dirty="0"/>
              <a:t>: 800px) and (max-</a:t>
            </a:r>
            <a:r>
              <a:rPr lang="cs-CZ" sz="1700" dirty="0" err="1"/>
              <a:t>width</a:t>
            </a:r>
            <a:r>
              <a:rPr lang="cs-CZ" sz="1700" dirty="0"/>
              <a:t>: 1023px)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zobrazení od šířky 800px do 1023px</a:t>
            </a:r>
          </a:p>
          <a:p>
            <a:pPr>
              <a:lnSpc>
                <a:spcPct val="90000"/>
              </a:lnSpc>
            </a:pPr>
            <a:r>
              <a:rPr lang="cs-CZ" sz="1700" dirty="0"/>
              <a:t>@media </a:t>
            </a:r>
            <a:r>
              <a:rPr lang="cs-CZ" sz="1700" dirty="0" err="1"/>
              <a:t>screen</a:t>
            </a:r>
            <a:r>
              <a:rPr lang="cs-CZ" sz="1700" dirty="0"/>
              <a:t> and (min-</a:t>
            </a:r>
            <a:r>
              <a:rPr lang="cs-CZ" sz="1700" dirty="0" err="1"/>
              <a:t>width</a:t>
            </a:r>
            <a:r>
              <a:rPr lang="cs-CZ" sz="1700" dirty="0"/>
              <a:t>: 1024px) and (max-</a:t>
            </a:r>
            <a:r>
              <a:rPr lang="cs-CZ" sz="1700" dirty="0" err="1"/>
              <a:t>width</a:t>
            </a:r>
            <a:r>
              <a:rPr lang="cs-CZ" sz="1700" dirty="0"/>
              <a:t>: 1199px)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zobrazení od šířky 1024px do 1199px</a:t>
            </a:r>
          </a:p>
          <a:p>
            <a:pPr>
              <a:lnSpc>
                <a:spcPct val="90000"/>
              </a:lnSpc>
            </a:pPr>
            <a:r>
              <a:rPr lang="cs-CZ" sz="1700" dirty="0"/>
              <a:t>@media </a:t>
            </a:r>
            <a:r>
              <a:rPr lang="cs-CZ" sz="1700" dirty="0" err="1"/>
              <a:t>screen</a:t>
            </a:r>
            <a:r>
              <a:rPr lang="cs-CZ" sz="1700" dirty="0"/>
              <a:t> and (min-</a:t>
            </a:r>
            <a:r>
              <a:rPr lang="cs-CZ" sz="1700" dirty="0" err="1"/>
              <a:t>width</a:t>
            </a:r>
            <a:r>
              <a:rPr lang="cs-CZ" sz="1700" dirty="0"/>
              <a:t>: 1200px)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zobrazení od 1200px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309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7BE1222-5884-19F5-6D82-B7A5102A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Media </a:t>
            </a:r>
            <a:r>
              <a:rPr lang="cs-CZ" dirty="0" err="1"/>
              <a:t>queries</a:t>
            </a:r>
            <a:r>
              <a:rPr lang="cs-CZ" dirty="0"/>
              <a:t> – příklady zalomení</a:t>
            </a:r>
            <a:br>
              <a:rPr lang="cs-CZ" dirty="0"/>
            </a:br>
            <a:r>
              <a:rPr lang="cs-CZ" dirty="0"/>
              <a:t>jiný zápis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4593A64-A693-FF97-06E9-1684CE86A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@media </a:t>
            </a:r>
            <a:r>
              <a:rPr lang="cs-CZ" dirty="0" err="1"/>
              <a:t>screen</a:t>
            </a:r>
            <a:r>
              <a:rPr lang="cs-CZ" dirty="0"/>
              <a:t> and (480px &lt;= </a:t>
            </a:r>
            <a:r>
              <a:rPr lang="cs-CZ" dirty="0" err="1"/>
              <a:t>width</a:t>
            </a:r>
            <a:r>
              <a:rPr lang="cs-CZ" dirty="0"/>
              <a:t> &lt;= 599px) , příp. 599px &gt;= </a:t>
            </a:r>
            <a:r>
              <a:rPr lang="cs-CZ" dirty="0" err="1"/>
              <a:t>width</a:t>
            </a:r>
            <a:r>
              <a:rPr lang="cs-CZ" dirty="0"/>
              <a:t> &gt;= 480px</a:t>
            </a:r>
          </a:p>
          <a:p>
            <a:pPr lvl="1"/>
            <a:r>
              <a:rPr lang="cs-CZ" dirty="0"/>
              <a:t>zobrazení od šířky 480px do 599px</a:t>
            </a:r>
          </a:p>
          <a:p>
            <a:r>
              <a:rPr lang="cs-CZ" dirty="0"/>
              <a:t>@media </a:t>
            </a:r>
            <a:r>
              <a:rPr lang="cs-CZ" dirty="0" err="1"/>
              <a:t>screen</a:t>
            </a:r>
            <a:r>
              <a:rPr lang="cs-CZ" dirty="0"/>
              <a:t> and (600px &lt;= </a:t>
            </a:r>
            <a:r>
              <a:rPr lang="cs-CZ" dirty="0" err="1"/>
              <a:t>width</a:t>
            </a:r>
            <a:r>
              <a:rPr lang="cs-CZ" dirty="0"/>
              <a:t> &lt;= 799px)</a:t>
            </a:r>
          </a:p>
          <a:p>
            <a:pPr lvl="1"/>
            <a:r>
              <a:rPr lang="cs-CZ" dirty="0"/>
              <a:t>zobrazení od šířky 600px do 799px</a:t>
            </a:r>
          </a:p>
          <a:p>
            <a:r>
              <a:rPr lang="cs-CZ" dirty="0"/>
              <a:t>@media </a:t>
            </a:r>
            <a:r>
              <a:rPr lang="cs-CZ" dirty="0" err="1"/>
              <a:t>screen</a:t>
            </a:r>
            <a:r>
              <a:rPr lang="cs-CZ" dirty="0"/>
              <a:t> and (800px &lt;= </a:t>
            </a:r>
            <a:r>
              <a:rPr lang="cs-CZ" dirty="0" err="1"/>
              <a:t>width</a:t>
            </a:r>
            <a:r>
              <a:rPr lang="cs-CZ" dirty="0"/>
              <a:t> &lt;= 1023px)</a:t>
            </a:r>
          </a:p>
          <a:p>
            <a:pPr lvl="1"/>
            <a:r>
              <a:rPr lang="cs-CZ" dirty="0"/>
              <a:t>zobrazení od šířky 800px do 1023px</a:t>
            </a:r>
          </a:p>
          <a:p>
            <a:r>
              <a:rPr lang="cs-CZ" dirty="0"/>
              <a:t>@media </a:t>
            </a:r>
            <a:r>
              <a:rPr lang="cs-CZ" dirty="0" err="1"/>
              <a:t>screen</a:t>
            </a:r>
            <a:r>
              <a:rPr lang="cs-CZ" dirty="0"/>
              <a:t> and (1024px &lt;= </a:t>
            </a:r>
            <a:r>
              <a:rPr lang="cs-CZ" dirty="0" err="1"/>
              <a:t>width</a:t>
            </a:r>
            <a:r>
              <a:rPr lang="cs-CZ" dirty="0"/>
              <a:t> &lt;= 1199px)</a:t>
            </a:r>
          </a:p>
          <a:p>
            <a:pPr lvl="1"/>
            <a:r>
              <a:rPr lang="cs-CZ" dirty="0"/>
              <a:t>zobrazení od šířky 1024px do 1199px</a:t>
            </a:r>
          </a:p>
          <a:p>
            <a:r>
              <a:rPr lang="cs-CZ" dirty="0"/>
              <a:t>@media </a:t>
            </a:r>
            <a:r>
              <a:rPr lang="cs-CZ" dirty="0" err="1"/>
              <a:t>screen</a:t>
            </a:r>
            <a:r>
              <a:rPr lang="cs-CZ" dirty="0"/>
              <a:t> and (</a:t>
            </a:r>
            <a:r>
              <a:rPr lang="cs-CZ" dirty="0" err="1"/>
              <a:t>width</a:t>
            </a:r>
            <a:r>
              <a:rPr lang="cs-CZ" dirty="0"/>
              <a:t> &lt;= 1200px)</a:t>
            </a:r>
          </a:p>
          <a:p>
            <a:pPr lvl="1"/>
            <a:r>
              <a:rPr lang="cs-CZ" dirty="0"/>
              <a:t>zobrazení od 1200px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33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9668CFB-13E0-3FF3-4E6B-D4F2DF0A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Testování zobrazení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8E0EC0-FF07-5AD5-0B3E-6A5F751E5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62500" lnSpcReduction="20000"/>
          </a:bodyPr>
          <a:lstStyle/>
          <a:p>
            <a:r>
              <a:rPr lang="cs-CZ" dirty="0"/>
              <a:t>přímo v prohlížeči pomocí integrovaných nástrojů pro vývojáře– </a:t>
            </a:r>
            <a:r>
              <a:rPr lang="cs-CZ" dirty="0" err="1"/>
              <a:t>CTRL+Shift+I</a:t>
            </a:r>
            <a:endParaRPr lang="cs-CZ" dirty="0"/>
          </a:p>
          <a:p>
            <a:pPr lvl="1"/>
            <a:r>
              <a:rPr lang="cs-CZ" dirty="0"/>
              <a:t>Opera: Vývojář – Vývojářské nástroje</a:t>
            </a:r>
          </a:p>
          <a:p>
            <a:pPr lvl="1"/>
            <a:r>
              <a:rPr lang="cs-CZ" dirty="0"/>
              <a:t>Chrome: Další nástroje – Nástroje pro vývojáře</a:t>
            </a:r>
          </a:p>
          <a:p>
            <a:pPr lvl="1"/>
            <a:r>
              <a:rPr lang="cs-CZ" dirty="0"/>
              <a:t>Firefox: Další nástroje – Nástroje pro webové vývojáře</a:t>
            </a:r>
          </a:p>
          <a:p>
            <a:pPr lvl="1"/>
            <a:r>
              <a:rPr lang="cs-CZ" dirty="0" err="1"/>
              <a:t>Edge</a:t>
            </a:r>
            <a:r>
              <a:rPr lang="cs-CZ" dirty="0"/>
              <a:t>: Další nástroje – Vývojářské nástroje</a:t>
            </a:r>
          </a:p>
          <a:p>
            <a:pPr lvl="1"/>
            <a:r>
              <a:rPr lang="cs-CZ" dirty="0"/>
              <a:t>Vivaldi: Nástroje – Vývojářské nástroje</a:t>
            </a:r>
          </a:p>
          <a:p>
            <a:r>
              <a:rPr lang="cs-CZ" dirty="0"/>
              <a:t>LT Browser</a:t>
            </a:r>
          </a:p>
          <a:p>
            <a:pPr lvl="1"/>
            <a:r>
              <a:rPr lang="cs-CZ" dirty="0">
                <a:hlinkClick r:id="rId2"/>
              </a:rPr>
              <a:t>https://www.lambdatest.com/lt-browser</a:t>
            </a:r>
            <a:endParaRPr lang="cs-CZ" dirty="0"/>
          </a:p>
          <a:p>
            <a:pPr lvl="1"/>
            <a:r>
              <a:rPr lang="cs-CZ" dirty="0"/>
              <a:t>prohlížeč pro zobrazení stránky pro mobilní zařízení</a:t>
            </a:r>
          </a:p>
          <a:p>
            <a:pPr lvl="1"/>
            <a:r>
              <a:rPr lang="cs-CZ" dirty="0"/>
              <a:t>není určen pro běžné použití</a:t>
            </a:r>
          </a:p>
          <a:p>
            <a:r>
              <a:rPr lang="cs-CZ" dirty="0"/>
              <a:t>doplňky do prohlížečů</a:t>
            </a:r>
          </a:p>
          <a:p>
            <a:pPr lvl="1"/>
            <a:r>
              <a:rPr lang="cs-CZ" dirty="0"/>
              <a:t>např. </a:t>
            </a:r>
            <a:r>
              <a:rPr lang="en-US" dirty="0"/>
              <a:t>Viewport Resizer – Responsive Testing Tool</a:t>
            </a:r>
            <a:r>
              <a:rPr lang="cs-CZ" dirty="0"/>
              <a:t> - </a:t>
            </a:r>
            <a:r>
              <a:rPr lang="cs-CZ" dirty="0">
                <a:hlinkClick r:id="rId3"/>
              </a:rPr>
              <a:t>https://chromewebstore.google.com/detail/viewport-resizer-%E2%80%93-respon/kapnjjcfcncngkadhpmijlkblpibdcgm</a:t>
            </a:r>
            <a:endParaRPr lang="cs-CZ" dirty="0"/>
          </a:p>
          <a:p>
            <a:pPr lvl="1"/>
            <a:r>
              <a:rPr lang="cs-CZ" dirty="0"/>
              <a:t>doplněk vhodný pro Chrome, </a:t>
            </a:r>
            <a:r>
              <a:rPr lang="cs-CZ" dirty="0" err="1"/>
              <a:t>Edge</a:t>
            </a:r>
            <a:r>
              <a:rPr lang="cs-CZ" dirty="0"/>
              <a:t>, Opera</a:t>
            </a:r>
            <a:r>
              <a:rPr lang="cs-CZ"/>
              <a:t>, Vivaldi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736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A76B748-3C54-4734-90F4-051AFC8A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Responzivní navigace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BD5DEB-1E7F-4FC5-9A2A-A490AD82F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 malých obrazovkách většinou zobrazují pomocí vypínačem</a:t>
            </a:r>
          </a:p>
          <a:p>
            <a:r>
              <a:rPr lang="cs-CZ" dirty="0"/>
              <a:t>tzv. ikona hamburgeru: </a:t>
            </a:r>
          </a:p>
          <a:p>
            <a:r>
              <a:rPr lang="cs-CZ" dirty="0"/>
              <a:t>odkazy na příklady menu naleznete na </a:t>
            </a:r>
            <a:r>
              <a:rPr lang="cs-CZ" dirty="0">
                <a:hlinkClick r:id="rId2"/>
              </a:rPr>
              <a:t>https://www.v-kucera.cz/?tag=menu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A5C67C4-150A-4562-ADE8-B545B318D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29" y="2653525"/>
            <a:ext cx="304762" cy="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5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3BEB46B-2D76-4113-B76A-B0E0902BA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Odkazy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C560AE4-1728-473C-9D5A-615A2CB83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hlinkClick r:id="rId2"/>
              </a:rPr>
              <a:t>https://www.vzhurudolu.cz/responzivni-design</a:t>
            </a:r>
            <a:endParaRPr lang="cs-CZ" dirty="0"/>
          </a:p>
          <a:p>
            <a:r>
              <a:rPr lang="cs-CZ" dirty="0">
                <a:hlinkClick r:id="rId3"/>
              </a:rPr>
              <a:t>https://www.v-kucera.cz/?tag=responsive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0329255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Širokoúhlá obrazovka</PresentationFormat>
  <Paragraphs>83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Fazeta</vt:lpstr>
      <vt:lpstr>BGWE2</vt:lpstr>
      <vt:lpstr>Úvod</vt:lpstr>
      <vt:lpstr>Meta tag v hlavičce html dokumentu</vt:lpstr>
      <vt:lpstr>Responzivní design</vt:lpstr>
      <vt:lpstr>Pružný layout</vt:lpstr>
      <vt:lpstr>Media queries</vt:lpstr>
      <vt:lpstr>Media queries - zápis</vt:lpstr>
      <vt:lpstr>Media queries – příklady zalomení</vt:lpstr>
      <vt:lpstr>Media queries – příklady zalomení jiný zápis</vt:lpstr>
      <vt:lpstr>Testování zobrazení</vt:lpstr>
      <vt:lpstr>Responzivní navigace</vt:lpstr>
      <vt:lpstr>Odkazy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2021-03-01T16:57:15Z</dcterms:created>
  <dcterms:modified xsi:type="dcterms:W3CDTF">2025-03-18T18:55:57Z</dcterms:modified>
</cp:coreProperties>
</file>